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86" r:id="rId4"/>
    <p:sldId id="295" r:id="rId5"/>
    <p:sldId id="293" r:id="rId6"/>
    <p:sldId id="315" r:id="rId7"/>
    <p:sldId id="288" r:id="rId8"/>
    <p:sldId id="294" r:id="rId9"/>
    <p:sldId id="290" r:id="rId10"/>
    <p:sldId id="296" r:id="rId11"/>
    <p:sldId id="303" r:id="rId12"/>
    <p:sldId id="300" r:id="rId13"/>
    <p:sldId id="297" r:id="rId14"/>
    <p:sldId id="304" r:id="rId15"/>
    <p:sldId id="299" r:id="rId16"/>
    <p:sldId id="305" r:id="rId17"/>
    <p:sldId id="292" r:id="rId18"/>
    <p:sldId id="291" r:id="rId19"/>
    <p:sldId id="310" r:id="rId20"/>
    <p:sldId id="308" r:id="rId21"/>
    <p:sldId id="306" r:id="rId22"/>
    <p:sldId id="312" r:id="rId23"/>
    <p:sldId id="313" r:id="rId24"/>
    <p:sldId id="314" r:id="rId25"/>
    <p:sldId id="275" r:id="rId26"/>
    <p:sldId id="276" r:id="rId27"/>
    <p:sldId id="277" r:id="rId28"/>
    <p:sldId id="278" r:id="rId29"/>
    <p:sldId id="311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403509D-7516-4B1C-8D5C-D7A1FA1C0DA8}">
          <p14:sldIdLst>
            <p14:sldId id="256"/>
            <p14:sldId id="262"/>
          </p14:sldIdLst>
        </p14:section>
        <p14:section name="¿Que es un Wallet?" id="{15D88E2E-C960-414D-846B-CD5B7A3A1F9C}">
          <p14:sldIdLst>
            <p14:sldId id="286"/>
            <p14:sldId id="295"/>
          </p14:sldIdLst>
        </p14:section>
        <p14:section name="¿Que es una cuenta?" id="{43946C90-1512-46E7-81C4-960DDB594631}">
          <p14:sldIdLst>
            <p14:sldId id="293"/>
            <p14:sldId id="315"/>
            <p14:sldId id="288"/>
            <p14:sldId id="294"/>
          </p14:sldIdLst>
        </p14:section>
        <p14:section name="Tipos de Wallets" id="{850D9F54-C8FD-4CF7-996D-B89AC1E5C5A5}">
          <p14:sldIdLst>
            <p14:sldId id="290"/>
            <p14:sldId id="296"/>
            <p14:sldId id="303"/>
            <p14:sldId id="300"/>
            <p14:sldId id="297"/>
            <p14:sldId id="304"/>
            <p14:sldId id="299"/>
          </p14:sldIdLst>
        </p14:section>
        <p14:section name="Examples" id="{1B46EAED-DE48-44B7-BA8C-725024C38E89}">
          <p14:sldIdLst>
            <p14:sldId id="305"/>
            <p14:sldId id="292"/>
            <p14:sldId id="291"/>
            <p14:sldId id="310"/>
            <p14:sldId id="308"/>
            <p14:sldId id="306"/>
          </p14:sldIdLst>
        </p14:section>
        <p14:section name="EOA vs SM vs SR" id="{378CC568-75D7-436D-9E53-09CC61BE4564}">
          <p14:sldIdLst>
            <p14:sldId id="312"/>
            <p14:sldId id="313"/>
            <p14:sldId id="314"/>
          </p14:sldIdLst>
        </p14:section>
        <p14:section name="Quiz - Wallets" id="{0C4A1277-23C9-4D73-92F8-47BCCB19313B}">
          <p14:sldIdLst>
            <p14:sldId id="275"/>
            <p14:sldId id="276"/>
            <p14:sldId id="277"/>
            <p14:sldId id="278"/>
            <p14:sldId id="31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0D8AF-6B16-4BD3-9425-2268693E9009}" v="1205" dt="2022-12-04T20:33:39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4" autoAdjust="0"/>
    <p:restoredTop sz="76863" autoAdjust="0"/>
  </p:normalViewPr>
  <p:slideViewPr>
    <p:cSldViewPr snapToGrid="0">
      <p:cViewPr varScale="1">
        <p:scale>
          <a:sx n="63" d="100"/>
          <a:sy n="63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Guzman Toledo" userId="0a64edba88335d53" providerId="LiveId" clId="{CFC0D8AF-6B16-4BD3-9425-2268693E9009}"/>
    <pc:docChg chg="undo custSel addSld delSld modSld sldOrd addSection delSection modSection">
      <pc:chgData name="Andres Guzman Toledo" userId="0a64edba88335d53" providerId="LiveId" clId="{CFC0D8AF-6B16-4BD3-9425-2268693E9009}" dt="2022-12-04T20:33:39.908" v="7631" actId="1076"/>
      <pc:docMkLst>
        <pc:docMk/>
      </pc:docMkLst>
      <pc:sldChg chg="addSp delSp modSp new mod modNotesTx">
        <pc:chgData name="Andres Guzman Toledo" userId="0a64edba88335d53" providerId="LiveId" clId="{CFC0D8AF-6B16-4BD3-9425-2268693E9009}" dt="2022-12-03T13:20:36.227" v="7406" actId="115"/>
        <pc:sldMkLst>
          <pc:docMk/>
          <pc:sldMk cId="1281192263" sldId="256"/>
        </pc:sldMkLst>
        <pc:spChg chg="mod">
          <ac:chgData name="Andres Guzman Toledo" userId="0a64edba88335d53" providerId="LiveId" clId="{CFC0D8AF-6B16-4BD3-9425-2268693E9009}" dt="2022-12-03T13:20:36.227" v="7406" actId="115"/>
          <ac:spMkLst>
            <pc:docMk/>
            <pc:sldMk cId="1281192263" sldId="256"/>
            <ac:spMk id="2" creationId="{ED648C9B-F542-ED42-B309-68436B77002C}"/>
          </ac:spMkLst>
        </pc:spChg>
        <pc:spChg chg="del mod">
          <ac:chgData name="Andres Guzman Toledo" userId="0a64edba88335d53" providerId="LiveId" clId="{CFC0D8AF-6B16-4BD3-9425-2268693E9009}" dt="2022-12-02T21:30:05.135" v="5370" actId="478"/>
          <ac:spMkLst>
            <pc:docMk/>
            <pc:sldMk cId="1281192263" sldId="256"/>
            <ac:spMk id="3" creationId="{1488A8AD-B5C4-3B33-DA4A-91E28237A946}"/>
          </ac:spMkLst>
        </pc:spChg>
        <pc:picChg chg="add mod ord">
          <ac:chgData name="Andres Guzman Toledo" userId="0a64edba88335d53" providerId="LiveId" clId="{CFC0D8AF-6B16-4BD3-9425-2268693E9009}" dt="2022-12-02T21:30:47.760" v="5389" actId="1076"/>
          <ac:picMkLst>
            <pc:docMk/>
            <pc:sldMk cId="1281192263" sldId="256"/>
            <ac:picMk id="5" creationId="{CFE825E8-014B-8E9B-5176-D44E7152B7AA}"/>
          </ac:picMkLst>
        </pc:picChg>
      </pc:sldChg>
      <pc:sldChg chg="addSp delSp modSp new del mod">
        <pc:chgData name="Andres Guzman Toledo" userId="0a64edba88335d53" providerId="LiveId" clId="{CFC0D8AF-6B16-4BD3-9425-2268693E9009}" dt="2022-12-02T23:03:40.406" v="7384" actId="47"/>
        <pc:sldMkLst>
          <pc:docMk/>
          <pc:sldMk cId="1743126549" sldId="257"/>
        </pc:sldMkLst>
        <pc:spChg chg="del">
          <ac:chgData name="Andres Guzman Toledo" userId="0a64edba88335d53" providerId="LiveId" clId="{CFC0D8AF-6B16-4BD3-9425-2268693E9009}" dt="2022-11-23T00:14:35.324" v="24" actId="478"/>
          <ac:spMkLst>
            <pc:docMk/>
            <pc:sldMk cId="1743126549" sldId="257"/>
            <ac:spMk id="2" creationId="{1EC49D5B-7525-E683-D48F-F3791A2BAED2}"/>
          </ac:spMkLst>
        </pc:spChg>
        <pc:spChg chg="del">
          <ac:chgData name="Andres Guzman Toledo" userId="0a64edba88335d53" providerId="LiveId" clId="{CFC0D8AF-6B16-4BD3-9425-2268693E9009}" dt="2022-11-23T00:14:34.297" v="23" actId="478"/>
          <ac:spMkLst>
            <pc:docMk/>
            <pc:sldMk cId="1743126549" sldId="257"/>
            <ac:spMk id="3" creationId="{820E19D5-1F4B-1367-A859-9D7190000C4A}"/>
          </ac:spMkLst>
        </pc:spChg>
        <pc:picChg chg="add mod">
          <ac:chgData name="Andres Guzman Toledo" userId="0a64edba88335d53" providerId="LiveId" clId="{CFC0D8AF-6B16-4BD3-9425-2268693E9009}" dt="2022-11-23T00:14:55.731" v="28" actId="1076"/>
          <ac:picMkLst>
            <pc:docMk/>
            <pc:sldMk cId="1743126549" sldId="257"/>
            <ac:picMk id="5" creationId="{F6DF9173-4EFF-D980-A6EF-5AD7ADFEA4D4}"/>
          </ac:picMkLst>
        </pc:picChg>
        <pc:picChg chg="add mod">
          <ac:chgData name="Andres Guzman Toledo" userId="0a64edba88335d53" providerId="LiveId" clId="{CFC0D8AF-6B16-4BD3-9425-2268693E9009}" dt="2022-11-23T00:14:54.146" v="27" actId="1076"/>
          <ac:picMkLst>
            <pc:docMk/>
            <pc:sldMk cId="1743126549" sldId="257"/>
            <ac:picMk id="7" creationId="{A0FBEFB5-48A4-485F-F712-559D13AD75D0}"/>
          </ac:picMkLst>
        </pc:picChg>
      </pc:sldChg>
      <pc:sldChg chg="addSp delSp modSp add del mod">
        <pc:chgData name="Andres Guzman Toledo" userId="0a64edba88335d53" providerId="LiveId" clId="{CFC0D8AF-6B16-4BD3-9425-2268693E9009}" dt="2022-12-02T23:03:40.406" v="7384" actId="47"/>
        <pc:sldMkLst>
          <pc:docMk/>
          <pc:sldMk cId="552830850" sldId="258"/>
        </pc:sldMkLst>
        <pc:picChg chg="add del">
          <ac:chgData name="Andres Guzman Toledo" userId="0a64edba88335d53" providerId="LiveId" clId="{CFC0D8AF-6B16-4BD3-9425-2268693E9009}" dt="2022-11-23T00:15:15.385" v="33" actId="478"/>
          <ac:picMkLst>
            <pc:docMk/>
            <pc:sldMk cId="552830850" sldId="258"/>
            <ac:picMk id="3" creationId="{68E88BFC-1374-BF3C-FC87-083DA4BA98C9}"/>
          </ac:picMkLst>
        </pc:picChg>
        <pc:picChg chg="del">
          <ac:chgData name="Andres Guzman Toledo" userId="0a64edba88335d53" providerId="LiveId" clId="{CFC0D8AF-6B16-4BD3-9425-2268693E9009}" dt="2022-11-23T00:15:11.449" v="30" actId="478"/>
          <ac:picMkLst>
            <pc:docMk/>
            <pc:sldMk cId="552830850" sldId="258"/>
            <ac:picMk id="5" creationId="{F6DF9173-4EFF-D980-A6EF-5AD7ADFEA4D4}"/>
          </ac:picMkLst>
        </pc:picChg>
        <pc:picChg chg="add mod">
          <ac:chgData name="Andres Guzman Toledo" userId="0a64edba88335d53" providerId="LiveId" clId="{CFC0D8AF-6B16-4BD3-9425-2268693E9009}" dt="2022-11-23T00:15:38.370" v="43" actId="1076"/>
          <ac:picMkLst>
            <pc:docMk/>
            <pc:sldMk cId="552830850" sldId="258"/>
            <ac:picMk id="6" creationId="{FA99324A-ECC6-DC27-BED1-A57F9BF55532}"/>
          </ac:picMkLst>
        </pc:picChg>
        <pc:picChg chg="del">
          <ac:chgData name="Andres Guzman Toledo" userId="0a64edba88335d53" providerId="LiveId" clId="{CFC0D8AF-6B16-4BD3-9425-2268693E9009}" dt="2022-11-23T00:15:11.724" v="31" actId="478"/>
          <ac:picMkLst>
            <pc:docMk/>
            <pc:sldMk cId="552830850" sldId="258"/>
            <ac:picMk id="7" creationId="{A0FBEFB5-48A4-485F-F712-559D13AD75D0}"/>
          </ac:picMkLst>
        </pc:picChg>
        <pc:picChg chg="add mod">
          <ac:chgData name="Andres Guzman Toledo" userId="0a64edba88335d53" providerId="LiveId" clId="{CFC0D8AF-6B16-4BD3-9425-2268693E9009}" dt="2022-11-23T00:15:37.223" v="42" actId="1076"/>
          <ac:picMkLst>
            <pc:docMk/>
            <pc:sldMk cId="552830850" sldId="258"/>
            <ac:picMk id="9" creationId="{A98CF8CF-BFBD-E195-7104-A9425EEA4489}"/>
          </ac:picMkLst>
        </pc:picChg>
      </pc:sldChg>
      <pc:sldChg chg="add del">
        <pc:chgData name="Andres Guzman Toledo" userId="0a64edba88335d53" providerId="LiveId" clId="{CFC0D8AF-6B16-4BD3-9425-2268693E9009}" dt="2022-12-02T23:03:40.406" v="7384" actId="47"/>
        <pc:sldMkLst>
          <pc:docMk/>
          <pc:sldMk cId="4098085775" sldId="259"/>
        </pc:sldMkLst>
      </pc:sldChg>
      <pc:sldChg chg="addSp delSp add del mod">
        <pc:chgData name="Andres Guzman Toledo" userId="0a64edba88335d53" providerId="LiveId" clId="{CFC0D8AF-6B16-4BD3-9425-2268693E9009}" dt="2022-12-02T23:03:40.406" v="7384" actId="47"/>
        <pc:sldMkLst>
          <pc:docMk/>
          <pc:sldMk cId="2303038818" sldId="260"/>
        </pc:sldMkLst>
        <pc:picChg chg="add">
          <ac:chgData name="Andres Guzman Toledo" userId="0a64edba88335d53" providerId="LiveId" clId="{CFC0D8AF-6B16-4BD3-9425-2268693E9009}" dt="2022-11-23T00:16:04.706" v="47" actId="22"/>
          <ac:picMkLst>
            <pc:docMk/>
            <pc:sldMk cId="2303038818" sldId="260"/>
            <ac:picMk id="3" creationId="{52B51362-F6B6-3C35-22A4-D7A8222CD0CA}"/>
          </ac:picMkLst>
        </pc:picChg>
        <pc:picChg chg="del">
          <ac:chgData name="Andres Guzman Toledo" userId="0a64edba88335d53" providerId="LiveId" clId="{CFC0D8AF-6B16-4BD3-9425-2268693E9009}" dt="2022-11-23T00:16:04.349" v="46" actId="478"/>
          <ac:picMkLst>
            <pc:docMk/>
            <pc:sldMk cId="2303038818" sldId="260"/>
            <ac:picMk id="6" creationId="{FA99324A-ECC6-DC27-BED1-A57F9BF55532}"/>
          </ac:picMkLst>
        </pc:picChg>
        <pc:picChg chg="del">
          <ac:chgData name="Andres Guzman Toledo" userId="0a64edba88335d53" providerId="LiveId" clId="{CFC0D8AF-6B16-4BD3-9425-2268693E9009}" dt="2022-11-23T00:16:04.349" v="46" actId="478"/>
          <ac:picMkLst>
            <pc:docMk/>
            <pc:sldMk cId="2303038818" sldId="260"/>
            <ac:picMk id="9" creationId="{A98CF8CF-BFBD-E195-7104-A9425EEA4489}"/>
          </ac:picMkLst>
        </pc:picChg>
      </pc:sldChg>
      <pc:sldChg chg="addSp delSp modSp add del mod">
        <pc:chgData name="Andres Guzman Toledo" userId="0a64edba88335d53" providerId="LiveId" clId="{CFC0D8AF-6B16-4BD3-9425-2268693E9009}" dt="2022-12-02T23:03:40.406" v="7384" actId="47"/>
        <pc:sldMkLst>
          <pc:docMk/>
          <pc:sldMk cId="1987442788" sldId="261"/>
        </pc:sldMkLst>
        <pc:spChg chg="add mod">
          <ac:chgData name="Andres Guzman Toledo" userId="0a64edba88335d53" providerId="LiveId" clId="{CFC0D8AF-6B16-4BD3-9425-2268693E9009}" dt="2022-11-23T00:16:26.533" v="56" actId="123"/>
          <ac:spMkLst>
            <pc:docMk/>
            <pc:sldMk cId="1987442788" sldId="261"/>
            <ac:spMk id="4" creationId="{F3335710-E592-7AF3-6BB4-3C75DEE55B43}"/>
          </ac:spMkLst>
        </pc:spChg>
        <pc:spChg chg="add mod">
          <ac:chgData name="Andres Guzman Toledo" userId="0a64edba88335d53" providerId="LiveId" clId="{CFC0D8AF-6B16-4BD3-9425-2268693E9009}" dt="2022-11-23T00:16:20.671" v="53" actId="1076"/>
          <ac:spMkLst>
            <pc:docMk/>
            <pc:sldMk cId="1987442788" sldId="261"/>
            <ac:spMk id="6" creationId="{B9D6F1A7-889F-E923-D44E-89042C3F2538}"/>
          </ac:spMkLst>
        </pc:spChg>
        <pc:spChg chg="add mod">
          <ac:chgData name="Andres Guzman Toledo" userId="0a64edba88335d53" providerId="LiveId" clId="{CFC0D8AF-6B16-4BD3-9425-2268693E9009}" dt="2022-11-23T18:04:51.280" v="65"/>
          <ac:spMkLst>
            <pc:docMk/>
            <pc:sldMk cId="1987442788" sldId="261"/>
            <ac:spMk id="8" creationId="{751FB9C3-8714-F527-C655-4D5FE5AE056D}"/>
          </ac:spMkLst>
        </pc:spChg>
        <pc:spChg chg="add mod">
          <ac:chgData name="Andres Guzman Toledo" userId="0a64edba88335d53" providerId="LiveId" clId="{CFC0D8AF-6B16-4BD3-9425-2268693E9009}" dt="2022-11-23T18:04:31.488" v="60" actId="1076"/>
          <ac:spMkLst>
            <pc:docMk/>
            <pc:sldMk cId="1987442788" sldId="261"/>
            <ac:spMk id="10" creationId="{098A1B6B-F0B0-8E46-33AD-D36F3A6F0FCF}"/>
          </ac:spMkLst>
        </pc:spChg>
        <pc:spChg chg="add mod">
          <ac:chgData name="Andres Guzman Toledo" userId="0a64edba88335d53" providerId="LiveId" clId="{CFC0D8AF-6B16-4BD3-9425-2268693E9009}" dt="2022-11-23T18:04:42.454" v="62" actId="1076"/>
          <ac:spMkLst>
            <pc:docMk/>
            <pc:sldMk cId="1987442788" sldId="261"/>
            <ac:spMk id="12" creationId="{7AD01883-2330-5186-581F-1D3B8B614D2D}"/>
          </ac:spMkLst>
        </pc:spChg>
        <pc:spChg chg="add mod">
          <ac:chgData name="Andres Guzman Toledo" userId="0a64edba88335d53" providerId="LiveId" clId="{CFC0D8AF-6B16-4BD3-9425-2268693E9009}" dt="2022-11-23T18:04:54.196" v="67" actId="1076"/>
          <ac:spMkLst>
            <pc:docMk/>
            <pc:sldMk cId="1987442788" sldId="261"/>
            <ac:spMk id="14" creationId="{6CD903CE-15AF-6256-7846-EA95B80778D1}"/>
          </ac:spMkLst>
        </pc:spChg>
        <pc:spChg chg="add mod">
          <ac:chgData name="Andres Guzman Toledo" userId="0a64edba88335d53" providerId="LiveId" clId="{CFC0D8AF-6B16-4BD3-9425-2268693E9009}" dt="2022-11-23T18:07:36.383" v="69" actId="1076"/>
          <ac:spMkLst>
            <pc:docMk/>
            <pc:sldMk cId="1987442788" sldId="261"/>
            <ac:spMk id="16" creationId="{B2E20E5A-91A8-A34F-D96C-09076B7BD4AC}"/>
          </ac:spMkLst>
        </pc:spChg>
        <pc:picChg chg="del">
          <ac:chgData name="Andres Guzman Toledo" userId="0a64edba88335d53" providerId="LiveId" clId="{CFC0D8AF-6B16-4BD3-9425-2268693E9009}" dt="2022-11-23T00:16:10.384" v="49" actId="478"/>
          <ac:picMkLst>
            <pc:docMk/>
            <pc:sldMk cId="1987442788" sldId="261"/>
            <ac:picMk id="3" creationId="{52B51362-F6B6-3C35-22A4-D7A8222CD0CA}"/>
          </ac:picMkLst>
        </pc:picChg>
      </pc:sldChg>
      <pc:sldChg chg="addSp delSp modSp new mod modAnim modNotes modNotesTx">
        <pc:chgData name="Andres Guzman Toledo" userId="0a64edba88335d53" providerId="LiveId" clId="{CFC0D8AF-6B16-4BD3-9425-2268693E9009}" dt="2022-12-02T22:43:58.577" v="7049" actId="6549"/>
        <pc:sldMkLst>
          <pc:docMk/>
          <pc:sldMk cId="2222253279" sldId="262"/>
        </pc:sldMkLst>
        <pc:spChg chg="mod">
          <ac:chgData name="Andres Guzman Toledo" userId="0a64edba88335d53" providerId="LiveId" clId="{CFC0D8AF-6B16-4BD3-9425-2268693E9009}" dt="2022-12-01T21:59:30.746" v="2205" actId="20577"/>
          <ac:spMkLst>
            <pc:docMk/>
            <pc:sldMk cId="2222253279" sldId="262"/>
            <ac:spMk id="2" creationId="{57687F24-D78F-6292-30BA-531403BF01C5}"/>
          </ac:spMkLst>
        </pc:spChg>
        <pc:spChg chg="del">
          <ac:chgData name="Andres Guzman Toledo" userId="0a64edba88335d53" providerId="LiveId" clId="{CFC0D8AF-6B16-4BD3-9425-2268693E9009}" dt="2022-11-28T20:12:27.803" v="74" actId="478"/>
          <ac:spMkLst>
            <pc:docMk/>
            <pc:sldMk cId="2222253279" sldId="262"/>
            <ac:spMk id="3" creationId="{C127DDC9-731D-0C93-A001-F85A438A4D87}"/>
          </ac:spMkLst>
        </pc:spChg>
        <pc:spChg chg="add mod">
          <ac:chgData name="Andres Guzman Toledo" userId="0a64edba88335d53" providerId="LiveId" clId="{CFC0D8AF-6B16-4BD3-9425-2268693E9009}" dt="2022-11-28T20:12:56.849" v="97" actId="20577"/>
          <ac:spMkLst>
            <pc:docMk/>
            <pc:sldMk cId="2222253279" sldId="262"/>
            <ac:spMk id="4" creationId="{5F615345-28A4-A8F6-4C15-D9094F374CC0}"/>
          </ac:spMkLst>
        </pc:spChg>
        <pc:spChg chg="add mod">
          <ac:chgData name="Andres Guzman Toledo" userId="0a64edba88335d53" providerId="LiveId" clId="{CFC0D8AF-6B16-4BD3-9425-2268693E9009}" dt="2022-12-02T22:43:58.577" v="7049" actId="6549"/>
          <ac:spMkLst>
            <pc:docMk/>
            <pc:sldMk cId="2222253279" sldId="262"/>
            <ac:spMk id="7" creationId="{7F8FB3DD-94FC-A577-4A83-670C82E85229}"/>
          </ac:spMkLst>
        </pc:spChg>
        <pc:picChg chg="add mod">
          <ac:chgData name="Andres Guzman Toledo" userId="0a64edba88335d53" providerId="LiveId" clId="{CFC0D8AF-6B16-4BD3-9425-2268693E9009}" dt="2022-11-28T20:48:29.570" v="1897" actId="1076"/>
          <ac:picMkLst>
            <pc:docMk/>
            <pc:sldMk cId="2222253279" sldId="262"/>
            <ac:picMk id="5" creationId="{4669B3C6-8EC1-76D9-2D64-6B2926EAAFE1}"/>
          </ac:picMkLst>
        </pc:picChg>
        <pc:picChg chg="add del">
          <ac:chgData name="Andres Guzman Toledo" userId="0a64edba88335d53" providerId="LiveId" clId="{CFC0D8AF-6B16-4BD3-9425-2268693E9009}" dt="2022-11-28T20:38:55.660" v="1763" actId="478"/>
          <ac:picMkLst>
            <pc:docMk/>
            <pc:sldMk cId="2222253279" sldId="262"/>
            <ac:picMk id="2050" creationId="{1B4063C2-D866-EC18-DBA3-48E5138C45C6}"/>
          </ac:picMkLst>
        </pc:picChg>
        <pc:picChg chg="add mod">
          <ac:chgData name="Andres Guzman Toledo" userId="0a64edba88335d53" providerId="LiveId" clId="{CFC0D8AF-6B16-4BD3-9425-2268693E9009}" dt="2022-11-28T20:48:27.792" v="1896" actId="1076"/>
          <ac:picMkLst>
            <pc:docMk/>
            <pc:sldMk cId="2222253279" sldId="262"/>
            <ac:picMk id="2052" creationId="{8B4C7E99-542B-64BA-4675-E8640F5ABE05}"/>
          </ac:picMkLst>
        </pc:picChg>
      </pc:sldChg>
      <pc:sldChg chg="addSp delSp modSp add mod ord">
        <pc:chgData name="Andres Guzman Toledo" userId="0a64edba88335d53" providerId="LiveId" clId="{CFC0D8AF-6B16-4BD3-9425-2268693E9009}" dt="2022-12-02T23:03:05.595" v="7383"/>
        <pc:sldMkLst>
          <pc:docMk/>
          <pc:sldMk cId="489748855" sldId="263"/>
        </pc:sldMkLst>
        <pc:spChg chg="del">
          <ac:chgData name="Andres Guzman Toledo" userId="0a64edba88335d53" providerId="LiveId" clId="{CFC0D8AF-6B16-4BD3-9425-2268693E9009}" dt="2022-12-02T21:32:00.608" v="5397" actId="478"/>
          <ac:spMkLst>
            <pc:docMk/>
            <pc:sldMk cId="489748855" sldId="263"/>
            <ac:spMk id="2" creationId="{20E7C744-4C4D-142B-71C2-4D83EC5CB4D0}"/>
          </ac:spMkLst>
        </pc:spChg>
        <pc:spChg chg="add del mod">
          <ac:chgData name="Andres Guzman Toledo" userId="0a64edba88335d53" providerId="LiveId" clId="{CFC0D8AF-6B16-4BD3-9425-2268693E9009}" dt="2022-12-02T21:32:06.221" v="5398" actId="478"/>
          <ac:spMkLst>
            <pc:docMk/>
            <pc:sldMk cId="489748855" sldId="263"/>
            <ac:spMk id="4" creationId="{20FCD8B6-F74E-12F5-F86E-6FED338B5D7D}"/>
          </ac:spMkLst>
        </pc:spChg>
        <pc:spChg chg="mod">
          <ac:chgData name="Andres Guzman Toledo" userId="0a64edba88335d53" providerId="LiveId" clId="{CFC0D8AF-6B16-4BD3-9425-2268693E9009}" dt="2022-12-02T21:43:29.656" v="5534" actId="403"/>
          <ac:spMkLst>
            <pc:docMk/>
            <pc:sldMk cId="489748855" sldId="263"/>
            <ac:spMk id="6" creationId="{AE035001-87ED-C0E9-BE0F-E20F4D61E9A8}"/>
          </ac:spMkLst>
        </pc:spChg>
        <pc:spChg chg="add mod">
          <ac:chgData name="Andres Guzman Toledo" userId="0a64edba88335d53" providerId="LiveId" clId="{CFC0D8AF-6B16-4BD3-9425-2268693E9009}" dt="2022-12-02T21:43:24.550" v="5532" actId="1076"/>
          <ac:spMkLst>
            <pc:docMk/>
            <pc:sldMk cId="489748855" sldId="263"/>
            <ac:spMk id="11" creationId="{84B7B13E-A433-C11C-64BE-1B849949038C}"/>
          </ac:spMkLst>
        </pc:spChg>
        <pc:spChg chg="del mod">
          <ac:chgData name="Andres Guzman Toledo" userId="0a64edba88335d53" providerId="LiveId" clId="{CFC0D8AF-6B16-4BD3-9425-2268693E9009}" dt="2022-12-02T21:41:41.977" v="5486" actId="478"/>
          <ac:spMkLst>
            <pc:docMk/>
            <pc:sldMk cId="489748855" sldId="263"/>
            <ac:spMk id="12" creationId="{8ADA87D1-7D8D-EAFB-87F8-6B216ACAC9EB}"/>
          </ac:spMkLst>
        </pc:spChg>
        <pc:spChg chg="add del mod">
          <ac:chgData name="Andres Guzman Toledo" userId="0a64edba88335d53" providerId="LiveId" clId="{CFC0D8AF-6B16-4BD3-9425-2268693E9009}" dt="2022-12-02T21:42:47.243" v="5510" actId="478"/>
          <ac:spMkLst>
            <pc:docMk/>
            <pc:sldMk cId="489748855" sldId="263"/>
            <ac:spMk id="13" creationId="{9593CD4D-B1A7-DA32-4173-FB2E484CF353}"/>
          </ac:spMkLst>
        </pc:spChg>
        <pc:spChg chg="del">
          <ac:chgData name="Andres Guzman Toledo" userId="0a64edba88335d53" providerId="LiveId" clId="{CFC0D8AF-6B16-4BD3-9425-2268693E9009}" dt="2022-12-02T21:41:41.977" v="5486" actId="478"/>
          <ac:spMkLst>
            <pc:docMk/>
            <pc:sldMk cId="489748855" sldId="263"/>
            <ac:spMk id="14" creationId="{A7F7B6CF-F751-5D0A-38AF-80F9CDDE9388}"/>
          </ac:spMkLst>
        </pc:spChg>
        <pc:spChg chg="del">
          <ac:chgData name="Andres Guzman Toledo" userId="0a64edba88335d53" providerId="LiveId" clId="{CFC0D8AF-6B16-4BD3-9425-2268693E9009}" dt="2022-12-02T21:41:41.977" v="5486" actId="478"/>
          <ac:spMkLst>
            <pc:docMk/>
            <pc:sldMk cId="489748855" sldId="263"/>
            <ac:spMk id="16" creationId="{D1F432FB-DE41-1957-1ED5-F5BE300B40B8}"/>
          </ac:spMkLst>
        </pc:spChg>
        <pc:spChg chg="add mod">
          <ac:chgData name="Andres Guzman Toledo" userId="0a64edba88335d53" providerId="LiveId" clId="{CFC0D8AF-6B16-4BD3-9425-2268693E9009}" dt="2022-12-02T21:43:20.342" v="5531" actId="1076"/>
          <ac:spMkLst>
            <pc:docMk/>
            <pc:sldMk cId="489748855" sldId="263"/>
            <ac:spMk id="17" creationId="{E2D6F25C-111E-4E87-15B0-3E31B6FC26D1}"/>
          </ac:spMkLst>
        </pc:spChg>
        <pc:grpChg chg="add mod">
          <ac:chgData name="Andres Guzman Toledo" userId="0a64edba88335d53" providerId="LiveId" clId="{CFC0D8AF-6B16-4BD3-9425-2268693E9009}" dt="2022-12-02T21:43:24.550" v="5532" actId="1076"/>
          <ac:grpSpMkLst>
            <pc:docMk/>
            <pc:sldMk cId="489748855" sldId="263"/>
            <ac:grpSpMk id="18" creationId="{7ACFEDF5-C134-FB41-A304-623C91512E6E}"/>
          </ac:grpSpMkLst>
        </pc:grpChg>
        <pc:picChg chg="mod">
          <ac:chgData name="Andres Guzman Toledo" userId="0a64edba88335d53" providerId="LiveId" clId="{CFC0D8AF-6B16-4BD3-9425-2268693E9009}" dt="2022-12-02T21:43:00.945" v="5522" actId="14100"/>
          <ac:picMkLst>
            <pc:docMk/>
            <pc:sldMk cId="489748855" sldId="263"/>
            <ac:picMk id="5" creationId="{7D1A847C-164B-0617-4480-0CE8E918FD5C}"/>
          </ac:picMkLst>
        </pc:picChg>
        <pc:picChg chg="mod">
          <ac:chgData name="Andres Guzman Toledo" userId="0a64edba88335d53" providerId="LiveId" clId="{CFC0D8AF-6B16-4BD3-9425-2268693E9009}" dt="2022-12-02T21:43:24.550" v="5532" actId="1076"/>
          <ac:picMkLst>
            <pc:docMk/>
            <pc:sldMk cId="489748855" sldId="263"/>
            <ac:picMk id="8" creationId="{2DA12D5C-E089-2F80-B43B-D7DC9D4341BB}"/>
          </ac:picMkLst>
        </pc:picChg>
        <pc:picChg chg="add mod">
          <ac:chgData name="Andres Guzman Toledo" userId="0a64edba88335d53" providerId="LiveId" clId="{CFC0D8AF-6B16-4BD3-9425-2268693E9009}" dt="2022-12-02T21:43:24.550" v="5532" actId="1076"/>
          <ac:picMkLst>
            <pc:docMk/>
            <pc:sldMk cId="489748855" sldId="263"/>
            <ac:picMk id="9" creationId="{46DB56EC-8E31-2DB5-10C4-FC390EF18A3A}"/>
          </ac:picMkLst>
        </pc:picChg>
        <pc:picChg chg="mod">
          <ac:chgData name="Andres Guzman Toledo" userId="0a64edba88335d53" providerId="LiveId" clId="{CFC0D8AF-6B16-4BD3-9425-2268693E9009}" dt="2022-12-02T21:43:24.550" v="5532" actId="1076"/>
          <ac:picMkLst>
            <pc:docMk/>
            <pc:sldMk cId="489748855" sldId="263"/>
            <ac:picMk id="10" creationId="{C14C5605-D553-68A7-0208-07F107814B56}"/>
          </ac:picMkLst>
        </pc:picChg>
        <pc:picChg chg="mod">
          <ac:chgData name="Andres Guzman Toledo" userId="0a64edba88335d53" providerId="LiveId" clId="{CFC0D8AF-6B16-4BD3-9425-2268693E9009}" dt="2022-12-02T21:43:24.550" v="5532" actId="1076"/>
          <ac:picMkLst>
            <pc:docMk/>
            <pc:sldMk cId="489748855" sldId="263"/>
            <ac:picMk id="1026" creationId="{7CDB3610-A582-608C-7A8C-FB86EB9A2589}"/>
          </ac:picMkLst>
        </pc:picChg>
        <pc:picChg chg="add del">
          <ac:chgData name="Andres Guzman Toledo" userId="0a64edba88335d53" providerId="LiveId" clId="{CFC0D8AF-6B16-4BD3-9425-2268693E9009}" dt="2022-12-02T21:40:28.021" v="5411"/>
          <ac:picMkLst>
            <pc:docMk/>
            <pc:sldMk cId="489748855" sldId="263"/>
            <ac:picMk id="6146" creationId="{974C04C4-8E6C-6409-1392-096FAC6DDA4D}"/>
          </ac:picMkLst>
        </pc:picChg>
        <pc:picChg chg="add mod">
          <ac:chgData name="Andres Guzman Toledo" userId="0a64edba88335d53" providerId="LiveId" clId="{CFC0D8AF-6B16-4BD3-9425-2268693E9009}" dt="2022-12-02T21:43:24.550" v="5532" actId="1076"/>
          <ac:picMkLst>
            <pc:docMk/>
            <pc:sldMk cId="489748855" sldId="263"/>
            <ac:picMk id="6148" creationId="{D4A415C4-6125-66E9-8055-FD4789D67180}"/>
          </ac:picMkLst>
        </pc:picChg>
        <pc:picChg chg="add mod">
          <ac:chgData name="Andres Guzman Toledo" userId="0a64edba88335d53" providerId="LiveId" clId="{CFC0D8AF-6B16-4BD3-9425-2268693E9009}" dt="2022-12-02T21:43:20.342" v="5531" actId="1076"/>
          <ac:picMkLst>
            <pc:docMk/>
            <pc:sldMk cId="489748855" sldId="263"/>
            <ac:picMk id="6150" creationId="{470DDB44-9566-4867-4726-9F2C70E933CF}"/>
          </ac:picMkLst>
        </pc:picChg>
      </pc:sldChg>
      <pc:sldChg chg="modSp new del mod">
        <pc:chgData name="Andres Guzman Toledo" userId="0a64edba88335d53" providerId="LiveId" clId="{CFC0D8AF-6B16-4BD3-9425-2268693E9009}" dt="2022-11-28T20:15:07.688" v="228" actId="47"/>
        <pc:sldMkLst>
          <pc:docMk/>
          <pc:sldMk cId="2765112482" sldId="263"/>
        </pc:sldMkLst>
        <pc:spChg chg="mod">
          <ac:chgData name="Andres Guzman Toledo" userId="0a64edba88335d53" providerId="LiveId" clId="{CFC0D8AF-6B16-4BD3-9425-2268693E9009}" dt="2022-11-28T20:13:20.621" v="110" actId="20577"/>
          <ac:spMkLst>
            <pc:docMk/>
            <pc:sldMk cId="2765112482" sldId="263"/>
            <ac:spMk id="2" creationId="{465B402A-FE8F-17D0-C8BC-BD90569C22A2}"/>
          </ac:spMkLst>
        </pc:spChg>
        <pc:spChg chg="mod">
          <ac:chgData name="Andres Guzman Toledo" userId="0a64edba88335d53" providerId="LiveId" clId="{CFC0D8AF-6B16-4BD3-9425-2268693E9009}" dt="2022-11-28T20:13:42.974" v="159" actId="113"/>
          <ac:spMkLst>
            <pc:docMk/>
            <pc:sldMk cId="2765112482" sldId="263"/>
            <ac:spMk id="3" creationId="{C14D00DF-DAE4-CF02-5C08-805C9136A535}"/>
          </ac:spMkLst>
        </pc:spChg>
      </pc:sldChg>
      <pc:sldChg chg="add del">
        <pc:chgData name="Andres Guzman Toledo" userId="0a64edba88335d53" providerId="LiveId" clId="{CFC0D8AF-6B16-4BD3-9425-2268693E9009}" dt="2022-11-28T20:15:07.688" v="228" actId="47"/>
        <pc:sldMkLst>
          <pc:docMk/>
          <pc:sldMk cId="2151708573" sldId="264"/>
        </pc:sldMkLst>
      </pc:sldChg>
      <pc:sldChg chg="add del">
        <pc:chgData name="Andres Guzman Toledo" userId="0a64edba88335d53" providerId="LiveId" clId="{CFC0D8AF-6B16-4BD3-9425-2268693E9009}" dt="2022-11-28T20:15:07.688" v="228" actId="47"/>
        <pc:sldMkLst>
          <pc:docMk/>
          <pc:sldMk cId="3861128774" sldId="265"/>
        </pc:sldMkLst>
      </pc:sldChg>
      <pc:sldChg chg="modSp add del mod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2456895878" sldId="266"/>
        </pc:sldMkLst>
        <pc:spChg chg="mod">
          <ac:chgData name="Andres Guzman Toledo" userId="0a64edba88335d53" providerId="LiveId" clId="{CFC0D8AF-6B16-4BD3-9425-2268693E9009}" dt="2022-11-28T20:14:43.704" v="220"/>
          <ac:spMkLst>
            <pc:docMk/>
            <pc:sldMk cId="2456895878" sldId="266"/>
            <ac:spMk id="2" creationId="{465B402A-FE8F-17D0-C8BC-BD90569C22A2}"/>
          </ac:spMkLst>
        </pc:spChg>
        <pc:spChg chg="mod">
          <ac:chgData name="Andres Guzman Toledo" userId="0a64edba88335d53" providerId="LiveId" clId="{CFC0D8AF-6B16-4BD3-9425-2268693E9009}" dt="2022-11-28T20:14:37.662" v="219" actId="20577"/>
          <ac:spMkLst>
            <pc:docMk/>
            <pc:sldMk cId="2456895878" sldId="266"/>
            <ac:spMk id="3" creationId="{C14D00DF-DAE4-CF02-5C08-805C9136A535}"/>
          </ac:spMkLst>
        </pc:spChg>
      </pc:sldChg>
      <pc:sldChg chg="modSp add del mod ord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1823067357" sldId="267"/>
        </pc:sldMkLst>
        <pc:spChg chg="mod">
          <ac:chgData name="Andres Guzman Toledo" userId="0a64edba88335d53" providerId="LiveId" clId="{CFC0D8AF-6B16-4BD3-9425-2268693E9009}" dt="2022-11-28T20:15:04.044" v="225"/>
          <ac:spMkLst>
            <pc:docMk/>
            <pc:sldMk cId="1823067357" sldId="267"/>
            <ac:spMk id="3" creationId="{C14D00DF-DAE4-CF02-5C08-805C9136A535}"/>
          </ac:spMkLst>
        </pc:spChg>
      </pc:sldChg>
      <pc:sldChg chg="modSp add del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2837731467" sldId="268"/>
        </pc:sldMkLst>
        <pc:spChg chg="mod">
          <ac:chgData name="Andres Guzman Toledo" userId="0a64edba88335d53" providerId="LiveId" clId="{CFC0D8AF-6B16-4BD3-9425-2268693E9009}" dt="2022-11-28T20:16:52.905" v="298" actId="6549"/>
          <ac:spMkLst>
            <pc:docMk/>
            <pc:sldMk cId="2837731467" sldId="268"/>
            <ac:spMk id="3" creationId="{C14D00DF-DAE4-CF02-5C08-805C9136A535}"/>
          </ac:spMkLst>
        </pc:spChg>
      </pc:sldChg>
      <pc:sldChg chg="modSp add del mod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4036692811" sldId="269"/>
        </pc:sldMkLst>
        <pc:spChg chg="mod">
          <ac:chgData name="Andres Guzman Toledo" userId="0a64edba88335d53" providerId="LiveId" clId="{CFC0D8AF-6B16-4BD3-9425-2268693E9009}" dt="2022-11-28T20:17:50.923" v="479" actId="6549"/>
          <ac:spMkLst>
            <pc:docMk/>
            <pc:sldMk cId="4036692811" sldId="269"/>
            <ac:spMk id="3" creationId="{C14D00DF-DAE4-CF02-5C08-805C9136A535}"/>
          </ac:spMkLst>
        </pc:spChg>
      </pc:sldChg>
      <pc:sldChg chg="modSp add del mod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3394180362" sldId="270"/>
        </pc:sldMkLst>
        <pc:spChg chg="mod">
          <ac:chgData name="Andres Guzman Toledo" userId="0a64edba88335d53" providerId="LiveId" clId="{CFC0D8AF-6B16-4BD3-9425-2268693E9009}" dt="2022-11-28T20:18:54.823" v="569" actId="20577"/>
          <ac:spMkLst>
            <pc:docMk/>
            <pc:sldMk cId="3394180362" sldId="270"/>
            <ac:spMk id="3" creationId="{C14D00DF-DAE4-CF02-5C08-805C9136A535}"/>
          </ac:spMkLst>
        </pc:spChg>
      </pc:sldChg>
      <pc:sldChg chg="addSp delSp modSp add del mod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4064396984" sldId="271"/>
        </pc:sldMkLst>
        <pc:spChg chg="mod">
          <ac:chgData name="Andres Guzman Toledo" userId="0a64edba88335d53" providerId="LiveId" clId="{CFC0D8AF-6B16-4BD3-9425-2268693E9009}" dt="2022-11-28T20:20:37.165" v="595" actId="20577"/>
          <ac:spMkLst>
            <pc:docMk/>
            <pc:sldMk cId="4064396984" sldId="271"/>
            <ac:spMk id="2" creationId="{465B402A-FE8F-17D0-C8BC-BD90569C22A2}"/>
          </ac:spMkLst>
        </pc:spChg>
        <pc:spChg chg="mod">
          <ac:chgData name="Andres Guzman Toledo" userId="0a64edba88335d53" providerId="LiveId" clId="{CFC0D8AF-6B16-4BD3-9425-2268693E9009}" dt="2022-11-28T20:21:48.567" v="746" actId="20577"/>
          <ac:spMkLst>
            <pc:docMk/>
            <pc:sldMk cId="4064396984" sldId="271"/>
            <ac:spMk id="3" creationId="{C14D00DF-DAE4-CF02-5C08-805C9136A535}"/>
          </ac:spMkLst>
        </pc:spChg>
        <pc:spChg chg="add del">
          <ac:chgData name="Andres Guzman Toledo" userId="0a64edba88335d53" providerId="LiveId" clId="{CFC0D8AF-6B16-4BD3-9425-2268693E9009}" dt="2022-11-28T20:20:48.455" v="599"/>
          <ac:spMkLst>
            <pc:docMk/>
            <pc:sldMk cId="4064396984" sldId="271"/>
            <ac:spMk id="4" creationId="{BC2F7BB9-CB62-5BF8-7590-2D18570D5A2D}"/>
          </ac:spMkLst>
        </pc:spChg>
        <pc:spChg chg="add del mod">
          <ac:chgData name="Andres Guzman Toledo" userId="0a64edba88335d53" providerId="LiveId" clId="{CFC0D8AF-6B16-4BD3-9425-2268693E9009}" dt="2022-11-28T20:20:48.117" v="598"/>
          <ac:spMkLst>
            <pc:docMk/>
            <pc:sldMk cId="4064396984" sldId="271"/>
            <ac:spMk id="5" creationId="{078D7773-8DF5-8C20-260B-831E2BC79AAD}"/>
          </ac:spMkLst>
        </pc:spChg>
        <pc:spChg chg="add del">
          <ac:chgData name="Andres Guzman Toledo" userId="0a64edba88335d53" providerId="LiveId" clId="{CFC0D8AF-6B16-4BD3-9425-2268693E9009}" dt="2022-11-28T20:20:52.307" v="602"/>
          <ac:spMkLst>
            <pc:docMk/>
            <pc:sldMk cId="4064396984" sldId="271"/>
            <ac:spMk id="6" creationId="{52C825CC-B9C7-0D18-68DB-007A3103B3B5}"/>
          </ac:spMkLst>
        </pc:spChg>
      </pc:sldChg>
      <pc:sldChg chg="addSp delSp modSp add del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1552507443" sldId="272"/>
        </pc:sldMkLst>
        <pc:spChg chg="mod">
          <ac:chgData name="Andres Guzman Toledo" userId="0a64edba88335d53" providerId="LiveId" clId="{CFC0D8AF-6B16-4BD3-9425-2268693E9009}" dt="2022-11-28T20:23:51.788" v="1019" actId="20577"/>
          <ac:spMkLst>
            <pc:docMk/>
            <pc:sldMk cId="1552507443" sldId="272"/>
            <ac:spMk id="3" creationId="{C14D00DF-DAE4-CF02-5C08-805C9136A535}"/>
          </ac:spMkLst>
        </pc:spChg>
        <pc:picChg chg="add del">
          <ac:chgData name="Andres Guzman Toledo" userId="0a64edba88335d53" providerId="LiveId" clId="{CFC0D8AF-6B16-4BD3-9425-2268693E9009}" dt="2022-11-28T20:22:38.140" v="752"/>
          <ac:picMkLst>
            <pc:docMk/>
            <pc:sldMk cId="1552507443" sldId="272"/>
            <ac:picMk id="4" creationId="{5B3C7FA4-7D60-500C-5FCA-BEDEC11FCEF3}"/>
          </ac:picMkLst>
        </pc:picChg>
      </pc:sldChg>
      <pc:sldChg chg="add del">
        <pc:chgData name="Andres Guzman Toledo" userId="0a64edba88335d53" providerId="LiveId" clId="{CFC0D8AF-6B16-4BD3-9425-2268693E9009}" dt="2022-11-28T20:20:34.585" v="590" actId="47"/>
        <pc:sldMkLst>
          <pc:docMk/>
          <pc:sldMk cId="2077915382" sldId="272"/>
        </pc:sldMkLst>
      </pc:sldChg>
      <pc:sldChg chg="add del">
        <pc:chgData name="Andres Guzman Toledo" userId="0a64edba88335d53" providerId="LiveId" clId="{CFC0D8AF-6B16-4BD3-9425-2268693E9009}" dt="2022-11-28T20:20:34.585" v="590" actId="47"/>
        <pc:sldMkLst>
          <pc:docMk/>
          <pc:sldMk cId="1908848341" sldId="273"/>
        </pc:sldMkLst>
      </pc:sldChg>
      <pc:sldChg chg="modSp add del modAnim modNotesTx">
        <pc:chgData name="Andres Guzman Toledo" userId="0a64edba88335d53" providerId="LiveId" clId="{CFC0D8AF-6B16-4BD3-9425-2268693E9009}" dt="2022-12-02T23:03:40.406" v="7384" actId="47"/>
        <pc:sldMkLst>
          <pc:docMk/>
          <pc:sldMk cId="3275858139" sldId="273"/>
        </pc:sldMkLst>
        <pc:spChg chg="mod">
          <ac:chgData name="Andres Guzman Toledo" userId="0a64edba88335d53" providerId="LiveId" clId="{CFC0D8AF-6B16-4BD3-9425-2268693E9009}" dt="2022-11-28T20:24:29.399" v="1052" actId="20577"/>
          <ac:spMkLst>
            <pc:docMk/>
            <pc:sldMk cId="3275858139" sldId="273"/>
            <ac:spMk id="3" creationId="{C14D00DF-DAE4-CF02-5C08-805C9136A535}"/>
          </ac:spMkLst>
        </pc:spChg>
      </pc:sldChg>
      <pc:sldChg chg="add del">
        <pc:chgData name="Andres Guzman Toledo" userId="0a64edba88335d53" providerId="LiveId" clId="{CFC0D8AF-6B16-4BD3-9425-2268693E9009}" dt="2022-11-28T20:20:34.585" v="590" actId="47"/>
        <pc:sldMkLst>
          <pc:docMk/>
          <pc:sldMk cId="1695476900" sldId="274"/>
        </pc:sldMkLst>
      </pc:sldChg>
      <pc:sldChg chg="modSp add del mod modNotesTx">
        <pc:chgData name="Andres Guzman Toledo" userId="0a64edba88335d53" providerId="LiveId" clId="{CFC0D8AF-6B16-4BD3-9425-2268693E9009}" dt="2022-12-02T23:03:40.406" v="7384" actId="47"/>
        <pc:sldMkLst>
          <pc:docMk/>
          <pc:sldMk cId="3753316045" sldId="274"/>
        </pc:sldMkLst>
        <pc:spChg chg="mod">
          <ac:chgData name="Andres Guzman Toledo" userId="0a64edba88335d53" providerId="LiveId" clId="{CFC0D8AF-6B16-4BD3-9425-2268693E9009}" dt="2022-11-28T20:25:03.615" v="1074" actId="20577"/>
          <ac:spMkLst>
            <pc:docMk/>
            <pc:sldMk cId="3753316045" sldId="274"/>
            <ac:spMk id="3" creationId="{C14D00DF-DAE4-CF02-5C08-805C9136A535}"/>
          </ac:spMkLst>
        </pc:spChg>
      </pc:sldChg>
      <pc:sldChg chg="add del">
        <pc:chgData name="Andres Guzman Toledo" userId="0a64edba88335d53" providerId="LiveId" clId="{CFC0D8AF-6B16-4BD3-9425-2268693E9009}" dt="2022-11-28T20:25:18.072" v="1078" actId="2696"/>
        <pc:sldMkLst>
          <pc:docMk/>
          <pc:sldMk cId="149889329" sldId="275"/>
        </pc:sldMkLst>
      </pc:sldChg>
      <pc:sldChg chg="modSp add mod ord modAnim modNotesTx">
        <pc:chgData name="Andres Guzman Toledo" userId="0a64edba88335d53" providerId="LiveId" clId="{CFC0D8AF-6B16-4BD3-9425-2268693E9009}" dt="2022-12-02T23:02:46.334" v="7379"/>
        <pc:sldMkLst>
          <pc:docMk/>
          <pc:sldMk cId="3509333512" sldId="275"/>
        </pc:sldMkLst>
        <pc:spChg chg="mod">
          <ac:chgData name="Andres Guzman Toledo" userId="0a64edba88335d53" providerId="LiveId" clId="{CFC0D8AF-6B16-4BD3-9425-2268693E9009}" dt="2022-11-28T20:25:47.390" v="1089" actId="6549"/>
          <ac:spMkLst>
            <pc:docMk/>
            <pc:sldMk cId="3509333512" sldId="275"/>
            <ac:spMk id="2" creationId="{465B402A-FE8F-17D0-C8BC-BD90569C22A2}"/>
          </ac:spMkLst>
        </pc:spChg>
        <pc:spChg chg="mod">
          <ac:chgData name="Andres Guzman Toledo" userId="0a64edba88335d53" providerId="LiveId" clId="{CFC0D8AF-6B16-4BD3-9425-2268693E9009}" dt="2022-11-28T20:26:12.169" v="1156" actId="20577"/>
          <ac:spMkLst>
            <pc:docMk/>
            <pc:sldMk cId="3509333512" sldId="275"/>
            <ac:spMk id="3" creationId="{C14D00DF-DAE4-CF02-5C08-805C9136A535}"/>
          </ac:spMkLst>
        </pc:spChg>
      </pc:sldChg>
      <pc:sldChg chg="add del">
        <pc:chgData name="Andres Guzman Toledo" userId="0a64edba88335d53" providerId="LiveId" clId="{CFC0D8AF-6B16-4BD3-9425-2268693E9009}" dt="2022-11-28T20:20:34.585" v="590" actId="47"/>
        <pc:sldMkLst>
          <pc:docMk/>
          <pc:sldMk cId="3745471806" sldId="275"/>
        </pc:sldMkLst>
      </pc:sldChg>
      <pc:sldChg chg="modSp add mod ord modAnim modNotesTx">
        <pc:chgData name="Andres Guzman Toledo" userId="0a64edba88335d53" providerId="LiveId" clId="{CFC0D8AF-6B16-4BD3-9425-2268693E9009}" dt="2022-12-02T23:02:46.334" v="7379"/>
        <pc:sldMkLst>
          <pc:docMk/>
          <pc:sldMk cId="2126993794" sldId="276"/>
        </pc:sldMkLst>
        <pc:spChg chg="mod">
          <ac:chgData name="Andres Guzman Toledo" userId="0a64edba88335d53" providerId="LiveId" clId="{CFC0D8AF-6B16-4BD3-9425-2268693E9009}" dt="2022-11-28T20:26:59.775" v="1301" actId="20577"/>
          <ac:spMkLst>
            <pc:docMk/>
            <pc:sldMk cId="2126993794" sldId="276"/>
            <ac:spMk id="3" creationId="{C14D00DF-DAE4-CF02-5C08-805C9136A535}"/>
          </ac:spMkLst>
        </pc:spChg>
      </pc:sldChg>
      <pc:sldChg chg="modSp add mod ord modAnim modNotesTx">
        <pc:chgData name="Andres Guzman Toledo" userId="0a64edba88335d53" providerId="LiveId" clId="{CFC0D8AF-6B16-4BD3-9425-2268693E9009}" dt="2022-12-02T23:02:46.334" v="7379"/>
        <pc:sldMkLst>
          <pc:docMk/>
          <pc:sldMk cId="2773597799" sldId="277"/>
        </pc:sldMkLst>
        <pc:spChg chg="mod">
          <ac:chgData name="Andres Guzman Toledo" userId="0a64edba88335d53" providerId="LiveId" clId="{CFC0D8AF-6B16-4BD3-9425-2268693E9009}" dt="2022-11-28T20:27:27.135" v="1315" actId="20577"/>
          <ac:spMkLst>
            <pc:docMk/>
            <pc:sldMk cId="2773597799" sldId="277"/>
            <ac:spMk id="3" creationId="{C14D00DF-DAE4-CF02-5C08-805C9136A535}"/>
          </ac:spMkLst>
        </pc:spChg>
      </pc:sldChg>
      <pc:sldChg chg="modSp add mod ord modAnim modNotesTx">
        <pc:chgData name="Andres Guzman Toledo" userId="0a64edba88335d53" providerId="LiveId" clId="{CFC0D8AF-6B16-4BD3-9425-2268693E9009}" dt="2022-12-02T23:02:46.334" v="7379"/>
        <pc:sldMkLst>
          <pc:docMk/>
          <pc:sldMk cId="1641216351" sldId="278"/>
        </pc:sldMkLst>
        <pc:spChg chg="mod">
          <ac:chgData name="Andres Guzman Toledo" userId="0a64edba88335d53" providerId="LiveId" clId="{CFC0D8AF-6B16-4BD3-9425-2268693E9009}" dt="2022-11-28T20:28:04.640" v="1396" actId="20577"/>
          <ac:spMkLst>
            <pc:docMk/>
            <pc:sldMk cId="1641216351" sldId="278"/>
            <ac:spMk id="3" creationId="{C14D00DF-DAE4-CF02-5C08-805C9136A535}"/>
          </ac:spMkLst>
        </pc:spChg>
      </pc:sldChg>
      <pc:sldChg chg="modSp add del mod modNotesTx">
        <pc:chgData name="Andres Guzman Toledo" userId="0a64edba88335d53" providerId="LiveId" clId="{CFC0D8AF-6B16-4BD3-9425-2268693E9009}" dt="2022-12-02T23:03:40.406" v="7384" actId="47"/>
        <pc:sldMkLst>
          <pc:docMk/>
          <pc:sldMk cId="975786028" sldId="279"/>
        </pc:sldMkLst>
        <pc:spChg chg="mod">
          <ac:chgData name="Andres Guzman Toledo" userId="0a64edba88335d53" providerId="LiveId" clId="{CFC0D8AF-6B16-4BD3-9425-2268693E9009}" dt="2022-11-28T20:30:28.052" v="1401" actId="20577"/>
          <ac:spMkLst>
            <pc:docMk/>
            <pc:sldMk cId="975786028" sldId="279"/>
            <ac:spMk id="2" creationId="{465B402A-FE8F-17D0-C8BC-BD90569C22A2}"/>
          </ac:spMkLst>
        </pc:spChg>
        <pc:spChg chg="mod">
          <ac:chgData name="Andres Guzman Toledo" userId="0a64edba88335d53" providerId="LiveId" clId="{CFC0D8AF-6B16-4BD3-9425-2268693E9009}" dt="2022-11-28T20:30:58.834" v="1432" actId="20577"/>
          <ac:spMkLst>
            <pc:docMk/>
            <pc:sldMk cId="975786028" sldId="279"/>
            <ac:spMk id="3" creationId="{C14D00DF-DAE4-CF02-5C08-805C9136A535}"/>
          </ac:spMkLst>
        </pc:spChg>
      </pc:sldChg>
      <pc:sldChg chg="modSp add del mod modNotesTx">
        <pc:chgData name="Andres Guzman Toledo" userId="0a64edba88335d53" providerId="LiveId" clId="{CFC0D8AF-6B16-4BD3-9425-2268693E9009}" dt="2022-12-02T23:03:40.406" v="7384" actId="47"/>
        <pc:sldMkLst>
          <pc:docMk/>
          <pc:sldMk cId="3452386468" sldId="280"/>
        </pc:sldMkLst>
        <pc:spChg chg="mod">
          <ac:chgData name="Andres Guzman Toledo" userId="0a64edba88335d53" providerId="LiveId" clId="{CFC0D8AF-6B16-4BD3-9425-2268693E9009}" dt="2022-11-28T20:32:11.672" v="1453" actId="113"/>
          <ac:spMkLst>
            <pc:docMk/>
            <pc:sldMk cId="3452386468" sldId="280"/>
            <ac:spMk id="3" creationId="{C14D00DF-DAE4-CF02-5C08-805C9136A535}"/>
          </ac:spMkLst>
        </pc:spChg>
      </pc:sldChg>
      <pc:sldChg chg="modSp add del mod modNotesTx">
        <pc:chgData name="Andres Guzman Toledo" userId="0a64edba88335d53" providerId="LiveId" clId="{CFC0D8AF-6B16-4BD3-9425-2268693E9009}" dt="2022-12-02T23:03:40.406" v="7384" actId="47"/>
        <pc:sldMkLst>
          <pc:docMk/>
          <pc:sldMk cId="4205920619" sldId="281"/>
        </pc:sldMkLst>
        <pc:spChg chg="mod">
          <ac:chgData name="Andres Guzman Toledo" userId="0a64edba88335d53" providerId="LiveId" clId="{CFC0D8AF-6B16-4BD3-9425-2268693E9009}" dt="2022-11-28T20:32:53.655" v="1562" actId="20577"/>
          <ac:spMkLst>
            <pc:docMk/>
            <pc:sldMk cId="4205920619" sldId="281"/>
            <ac:spMk id="3" creationId="{C14D00DF-DAE4-CF02-5C08-805C9136A535}"/>
          </ac:spMkLst>
        </pc:spChg>
      </pc:sldChg>
      <pc:sldChg chg="modSp add del mod modNotesTx">
        <pc:chgData name="Andres Guzman Toledo" userId="0a64edba88335d53" providerId="LiveId" clId="{CFC0D8AF-6B16-4BD3-9425-2268693E9009}" dt="2022-12-02T23:03:40.406" v="7384" actId="47"/>
        <pc:sldMkLst>
          <pc:docMk/>
          <pc:sldMk cId="824000193" sldId="282"/>
        </pc:sldMkLst>
        <pc:spChg chg="mod">
          <ac:chgData name="Andres Guzman Toledo" userId="0a64edba88335d53" providerId="LiveId" clId="{CFC0D8AF-6B16-4BD3-9425-2268693E9009}" dt="2022-11-28T20:33:37.412" v="1654" actId="20577"/>
          <ac:spMkLst>
            <pc:docMk/>
            <pc:sldMk cId="824000193" sldId="282"/>
            <ac:spMk id="3" creationId="{C14D00DF-DAE4-CF02-5C08-805C9136A535}"/>
          </ac:spMkLst>
        </pc:spChg>
      </pc:sldChg>
      <pc:sldChg chg="modSp add del mod modNotesTx">
        <pc:chgData name="Andres Guzman Toledo" userId="0a64edba88335d53" providerId="LiveId" clId="{CFC0D8AF-6B16-4BD3-9425-2268693E9009}" dt="2022-12-02T23:03:40.406" v="7384" actId="47"/>
        <pc:sldMkLst>
          <pc:docMk/>
          <pc:sldMk cId="2346180012" sldId="283"/>
        </pc:sldMkLst>
        <pc:spChg chg="mod">
          <ac:chgData name="Andres Guzman Toledo" userId="0a64edba88335d53" providerId="LiveId" clId="{CFC0D8AF-6B16-4BD3-9425-2268693E9009}" dt="2022-11-28T20:36:18.781" v="1717" actId="5793"/>
          <ac:spMkLst>
            <pc:docMk/>
            <pc:sldMk cId="2346180012" sldId="283"/>
            <ac:spMk id="2" creationId="{465B402A-FE8F-17D0-C8BC-BD90569C22A2}"/>
          </ac:spMkLst>
        </pc:spChg>
        <pc:spChg chg="mod">
          <ac:chgData name="Andres Guzman Toledo" userId="0a64edba88335d53" providerId="LiveId" clId="{CFC0D8AF-6B16-4BD3-9425-2268693E9009}" dt="2022-11-28T20:36:41.684" v="1723" actId="113"/>
          <ac:spMkLst>
            <pc:docMk/>
            <pc:sldMk cId="2346180012" sldId="283"/>
            <ac:spMk id="3" creationId="{C14D00DF-DAE4-CF02-5C08-805C9136A535}"/>
          </ac:spMkLst>
        </pc:spChg>
      </pc:sldChg>
      <pc:sldChg chg="addSp delSp modSp add del mod ord modNotes modNotesTx">
        <pc:chgData name="Andres Guzman Toledo" userId="0a64edba88335d53" providerId="LiveId" clId="{CFC0D8AF-6B16-4BD3-9425-2268693E9009}" dt="2022-12-02T23:01:22.896" v="7367" actId="47"/>
        <pc:sldMkLst>
          <pc:docMk/>
          <pc:sldMk cId="3149784543" sldId="284"/>
        </pc:sldMkLst>
        <pc:spChg chg="mod">
          <ac:chgData name="Andres Guzman Toledo" userId="0a64edba88335d53" providerId="LiveId" clId="{CFC0D8AF-6B16-4BD3-9425-2268693E9009}" dt="2022-12-01T21:59:25.427" v="2203"/>
          <ac:spMkLst>
            <pc:docMk/>
            <pc:sldMk cId="3149784543" sldId="284"/>
            <ac:spMk id="2" creationId="{57687F24-D78F-6292-30BA-531403BF01C5}"/>
          </ac:spMkLst>
        </pc:spChg>
        <pc:spChg chg="add del mod">
          <ac:chgData name="Andres Guzman Toledo" userId="0a64edba88335d53" providerId="LiveId" clId="{CFC0D8AF-6B16-4BD3-9425-2268693E9009}" dt="2022-11-28T20:38:19.258" v="1758"/>
          <ac:spMkLst>
            <pc:docMk/>
            <pc:sldMk cId="3149784543" sldId="284"/>
            <ac:spMk id="5" creationId="{174384E2-E469-AAAC-AC08-2898E6748726}"/>
          </ac:spMkLst>
        </pc:spChg>
        <pc:picChg chg="del">
          <ac:chgData name="Andres Guzman Toledo" userId="0a64edba88335d53" providerId="LiveId" clId="{CFC0D8AF-6B16-4BD3-9425-2268693E9009}" dt="2022-11-28T20:38:59.822" v="1765" actId="21"/>
          <ac:picMkLst>
            <pc:docMk/>
            <pc:sldMk cId="3149784543" sldId="284"/>
            <ac:picMk id="2050" creationId="{1B4063C2-D866-EC18-DBA3-48E5138C45C6}"/>
          </ac:picMkLst>
        </pc:picChg>
        <pc:picChg chg="add del mod">
          <ac:chgData name="Andres Guzman Toledo" userId="0a64edba88335d53" providerId="LiveId" clId="{CFC0D8AF-6B16-4BD3-9425-2268693E9009}" dt="2022-12-02T22:42:51.924" v="6959" actId="1076"/>
          <ac:picMkLst>
            <pc:docMk/>
            <pc:sldMk cId="3149784543" sldId="284"/>
            <ac:picMk id="16386" creationId="{F7404BA2-D6FB-0E7C-118F-6DF36A3E3A0A}"/>
          </ac:picMkLst>
        </pc:picChg>
      </pc:sldChg>
      <pc:sldChg chg="modSp add del modNotes">
        <pc:chgData name="Andres Guzman Toledo" userId="0a64edba88335d53" providerId="LiveId" clId="{CFC0D8AF-6B16-4BD3-9425-2268693E9009}" dt="2022-12-02T23:01:22.896" v="7367" actId="47"/>
        <pc:sldMkLst>
          <pc:docMk/>
          <pc:sldMk cId="216363201" sldId="285"/>
        </pc:sldMkLst>
        <pc:spChg chg="mod">
          <ac:chgData name="Andres Guzman Toledo" userId="0a64edba88335d53" providerId="LiveId" clId="{CFC0D8AF-6B16-4BD3-9425-2268693E9009}" dt="2022-12-01T21:59:25.427" v="2203"/>
          <ac:spMkLst>
            <pc:docMk/>
            <pc:sldMk cId="216363201" sldId="285"/>
            <ac:spMk id="2" creationId="{57687F24-D78F-6292-30BA-531403BF01C5}"/>
          </ac:spMkLst>
        </pc:spChg>
      </pc:sldChg>
      <pc:sldChg chg="addSp delSp modSp add mod modNotes modNotesTx">
        <pc:chgData name="Andres Guzman Toledo" userId="0a64edba88335d53" providerId="LiveId" clId="{CFC0D8AF-6B16-4BD3-9425-2268693E9009}" dt="2022-12-03T13:22:21.460" v="7408" actId="20577"/>
        <pc:sldMkLst>
          <pc:docMk/>
          <pc:sldMk cId="44110579" sldId="286"/>
        </pc:sldMkLst>
        <pc:spChg chg="add mod">
          <ac:chgData name="Andres Guzman Toledo" userId="0a64edba88335d53" providerId="LiveId" clId="{CFC0D8AF-6B16-4BD3-9425-2268693E9009}" dt="2022-12-02T21:47:12.794" v="5671" actId="20577"/>
          <ac:spMkLst>
            <pc:docMk/>
            <pc:sldMk cId="44110579" sldId="286"/>
            <ac:spMk id="3" creationId="{384E885D-2D89-4131-C460-A42D379AABB7}"/>
          </ac:spMkLst>
        </pc:spChg>
        <pc:spChg chg="del">
          <ac:chgData name="Andres Guzman Toledo" userId="0a64edba88335d53" providerId="LiveId" clId="{CFC0D8AF-6B16-4BD3-9425-2268693E9009}" dt="2022-11-28T20:52:26.448" v="2132" actId="478"/>
          <ac:spMkLst>
            <pc:docMk/>
            <pc:sldMk cId="44110579" sldId="286"/>
            <ac:spMk id="4" creationId="{5F615345-28A4-A8F6-4C15-D9094F374CC0}"/>
          </ac:spMkLst>
        </pc:spChg>
        <pc:spChg chg="add del">
          <ac:chgData name="Andres Guzman Toledo" userId="0a64edba88335d53" providerId="LiveId" clId="{CFC0D8AF-6B16-4BD3-9425-2268693E9009}" dt="2022-12-02T21:57:00.634" v="5902"/>
          <ac:spMkLst>
            <pc:docMk/>
            <pc:sldMk cId="44110579" sldId="286"/>
            <ac:spMk id="7" creationId="{AD399565-7F8C-1A12-9AB6-6A045C381539}"/>
          </ac:spMkLst>
        </pc:spChg>
        <pc:spChg chg="add del mod">
          <ac:chgData name="Andres Guzman Toledo" userId="0a64edba88335d53" providerId="LiveId" clId="{CFC0D8AF-6B16-4BD3-9425-2268693E9009}" dt="2022-12-02T21:57:25.649" v="5908" actId="478"/>
          <ac:spMkLst>
            <pc:docMk/>
            <pc:sldMk cId="44110579" sldId="286"/>
            <ac:spMk id="8" creationId="{66E76CB6-4D61-6021-450D-193491B14A74}"/>
          </ac:spMkLst>
        </pc:spChg>
        <pc:spChg chg="add mod">
          <ac:chgData name="Andres Guzman Toledo" userId="0a64edba88335d53" providerId="LiveId" clId="{CFC0D8AF-6B16-4BD3-9425-2268693E9009}" dt="2022-12-02T21:59:00.265" v="5938" actId="113"/>
          <ac:spMkLst>
            <pc:docMk/>
            <pc:sldMk cId="44110579" sldId="286"/>
            <ac:spMk id="16" creationId="{3A9A560C-6683-4AF6-5A46-0890DFBD2B74}"/>
          </ac:spMkLst>
        </pc:spChg>
        <pc:spChg chg="add mod">
          <ac:chgData name="Andres Guzman Toledo" userId="0a64edba88335d53" providerId="LiveId" clId="{CFC0D8AF-6B16-4BD3-9425-2268693E9009}" dt="2022-12-02T21:59:00.265" v="5938" actId="113"/>
          <ac:spMkLst>
            <pc:docMk/>
            <pc:sldMk cId="44110579" sldId="286"/>
            <ac:spMk id="18" creationId="{FD32F3A8-F6ED-15BF-E00C-C5CA498DC4C2}"/>
          </ac:spMkLst>
        </pc:spChg>
        <pc:spChg chg="add mod">
          <ac:chgData name="Andres Guzman Toledo" userId="0a64edba88335d53" providerId="LiveId" clId="{CFC0D8AF-6B16-4BD3-9425-2268693E9009}" dt="2022-12-02T21:59:00.265" v="5938" actId="113"/>
          <ac:spMkLst>
            <pc:docMk/>
            <pc:sldMk cId="44110579" sldId="286"/>
            <ac:spMk id="20" creationId="{837707AF-F8C3-A5F2-AFCB-9EC77814F996}"/>
          </ac:spMkLst>
        </pc:spChg>
        <pc:picChg chg="mod">
          <ac:chgData name="Andres Guzman Toledo" userId="0a64edba88335d53" providerId="LiveId" clId="{CFC0D8AF-6B16-4BD3-9425-2268693E9009}" dt="2022-12-02T21:57:23.359" v="5906" actId="1076"/>
          <ac:picMkLst>
            <pc:docMk/>
            <pc:sldMk cId="44110579" sldId="286"/>
            <ac:picMk id="5" creationId="{4669B3C6-8EC1-76D9-2D64-6B2926EAAFE1}"/>
          </ac:picMkLst>
        </pc:picChg>
        <pc:picChg chg="add del mod">
          <ac:chgData name="Andres Guzman Toledo" userId="0a64edba88335d53" providerId="LiveId" clId="{CFC0D8AF-6B16-4BD3-9425-2268693E9009}" dt="2022-12-02T21:57:50.214" v="5910" actId="478"/>
          <ac:picMkLst>
            <pc:docMk/>
            <pc:sldMk cId="44110579" sldId="286"/>
            <ac:picMk id="6" creationId="{1C706BA5-A7F3-66AD-BD35-A9BB57E5FE29}"/>
          </ac:picMkLst>
        </pc:picChg>
        <pc:picChg chg="add mod">
          <ac:chgData name="Andres Guzman Toledo" userId="0a64edba88335d53" providerId="LiveId" clId="{CFC0D8AF-6B16-4BD3-9425-2268693E9009}" dt="2022-12-02T21:59:11.380" v="5963" actId="1037"/>
          <ac:picMkLst>
            <pc:docMk/>
            <pc:sldMk cId="44110579" sldId="286"/>
            <ac:picMk id="10" creationId="{803C2CA9-5265-614D-3A16-5667230F3911}"/>
          </ac:picMkLst>
        </pc:picChg>
        <pc:picChg chg="add mod">
          <ac:chgData name="Andres Guzman Toledo" userId="0a64edba88335d53" providerId="LiveId" clId="{CFC0D8AF-6B16-4BD3-9425-2268693E9009}" dt="2022-12-02T21:59:13.345" v="5965" actId="1037"/>
          <ac:picMkLst>
            <pc:docMk/>
            <pc:sldMk cId="44110579" sldId="286"/>
            <ac:picMk id="12" creationId="{0F9B42A1-A628-045C-4774-6D6C526A9E13}"/>
          </ac:picMkLst>
        </pc:picChg>
        <pc:picChg chg="add mod">
          <ac:chgData name="Andres Guzman Toledo" userId="0a64edba88335d53" providerId="LiveId" clId="{CFC0D8AF-6B16-4BD3-9425-2268693E9009}" dt="2022-12-02T21:58:38.179" v="5929" actId="1076"/>
          <ac:picMkLst>
            <pc:docMk/>
            <pc:sldMk cId="44110579" sldId="286"/>
            <ac:picMk id="14" creationId="{972C5D5E-3C0A-BB9D-CC97-D10BBD226991}"/>
          </ac:picMkLst>
        </pc:picChg>
        <pc:picChg chg="add del">
          <ac:chgData name="Andres Guzman Toledo" userId="0a64edba88335d53" providerId="LiveId" clId="{CFC0D8AF-6B16-4BD3-9425-2268693E9009}" dt="2022-11-28T20:42:07.494" v="1783" actId="478"/>
          <ac:picMkLst>
            <pc:docMk/>
            <pc:sldMk cId="44110579" sldId="286"/>
            <ac:picMk id="2052" creationId="{8B4C7E99-542B-64BA-4675-E8640F5ABE05}"/>
          </ac:picMkLst>
        </pc:picChg>
        <pc:picChg chg="add del mod">
          <ac:chgData name="Andres Guzman Toledo" userId="0a64edba88335d53" providerId="LiveId" clId="{CFC0D8AF-6B16-4BD3-9425-2268693E9009}" dt="2022-11-28T20:52:23.302" v="2130" actId="478"/>
          <ac:picMkLst>
            <pc:docMk/>
            <pc:sldMk cId="44110579" sldId="286"/>
            <ac:picMk id="17410" creationId="{1AC46B96-0283-87D9-8377-606F1C15D52C}"/>
          </ac:picMkLst>
        </pc:picChg>
      </pc:sldChg>
      <pc:sldChg chg="addSp delSp modSp add del mod modNotes modNotesTx">
        <pc:chgData name="Andres Guzman Toledo" userId="0a64edba88335d53" providerId="LiveId" clId="{CFC0D8AF-6B16-4BD3-9425-2268693E9009}" dt="2022-12-03T17:10:01.923" v="7412" actId="47"/>
        <pc:sldMkLst>
          <pc:docMk/>
          <pc:sldMk cId="3230110032" sldId="287"/>
        </pc:sldMkLst>
        <pc:spChg chg="add mod">
          <ac:chgData name="Andres Guzman Toledo" userId="0a64edba88335d53" providerId="LiveId" clId="{CFC0D8AF-6B16-4BD3-9425-2268693E9009}" dt="2022-12-02T20:30:31.226" v="3200" actId="1076"/>
          <ac:spMkLst>
            <pc:docMk/>
            <pc:sldMk cId="3230110032" sldId="287"/>
            <ac:spMk id="3" creationId="{D41F95ED-36E0-8109-7B35-EF5511396EFB}"/>
          </ac:spMkLst>
        </pc:spChg>
        <pc:spChg chg="del">
          <ac:chgData name="Andres Guzman Toledo" userId="0a64edba88335d53" providerId="LiveId" clId="{CFC0D8AF-6B16-4BD3-9425-2268693E9009}" dt="2022-11-28T20:48:05.776" v="1879" actId="478"/>
          <ac:spMkLst>
            <pc:docMk/>
            <pc:sldMk cId="3230110032" sldId="287"/>
            <ac:spMk id="7" creationId="{7F8FB3DD-94FC-A577-4A83-670C82E85229}"/>
          </ac:spMkLst>
        </pc:spChg>
        <pc:picChg chg="mod">
          <ac:chgData name="Andres Guzman Toledo" userId="0a64edba88335d53" providerId="LiveId" clId="{CFC0D8AF-6B16-4BD3-9425-2268693E9009}" dt="2022-11-28T20:50:09.487" v="2028" actId="1076"/>
          <ac:picMkLst>
            <pc:docMk/>
            <pc:sldMk cId="3230110032" sldId="287"/>
            <ac:picMk id="2052" creationId="{8B4C7E99-542B-64BA-4675-E8640F5ABE05}"/>
          </ac:picMkLst>
        </pc:picChg>
      </pc:sldChg>
      <pc:sldChg chg="addSp delSp modSp add mod modNotes">
        <pc:chgData name="Andres Guzman Toledo" userId="0a64edba88335d53" providerId="LiveId" clId="{CFC0D8AF-6B16-4BD3-9425-2268693E9009}" dt="2022-12-02T21:48:06.066" v="5714" actId="14100"/>
        <pc:sldMkLst>
          <pc:docMk/>
          <pc:sldMk cId="1250813709" sldId="288"/>
        </pc:sldMkLst>
        <pc:spChg chg="mod">
          <ac:chgData name="Andres Guzman Toledo" userId="0a64edba88335d53" providerId="LiveId" clId="{CFC0D8AF-6B16-4BD3-9425-2268693E9009}" dt="2022-12-02T21:48:06.066" v="5714" actId="14100"/>
          <ac:spMkLst>
            <pc:docMk/>
            <pc:sldMk cId="1250813709" sldId="288"/>
            <ac:spMk id="2" creationId="{57687F24-D78F-6292-30BA-531403BF01C5}"/>
          </ac:spMkLst>
        </pc:spChg>
        <pc:spChg chg="add del mod">
          <ac:chgData name="Andres Guzman Toledo" userId="0a64edba88335d53" providerId="LiveId" clId="{CFC0D8AF-6B16-4BD3-9425-2268693E9009}" dt="2022-11-28T21:04:09.973" v="2193" actId="478"/>
          <ac:spMkLst>
            <pc:docMk/>
            <pc:sldMk cId="1250813709" sldId="288"/>
            <ac:spMk id="3" creationId="{352D2AE9-F53A-D31B-93E8-E1E61D07EB11}"/>
          </ac:spMkLst>
        </pc:spChg>
        <pc:spChg chg="add mod">
          <ac:chgData name="Andres Guzman Toledo" userId="0a64edba88335d53" providerId="LiveId" clId="{CFC0D8AF-6B16-4BD3-9425-2268693E9009}" dt="2022-12-02T21:22:41.703" v="4982" actId="1076"/>
          <ac:spMkLst>
            <pc:docMk/>
            <pc:sldMk cId="1250813709" sldId="288"/>
            <ac:spMk id="8" creationId="{94C73044-2B10-AEA2-A893-2B3E30F085E3}"/>
          </ac:spMkLst>
        </pc:spChg>
        <pc:spChg chg="add mod">
          <ac:chgData name="Andres Guzman Toledo" userId="0a64edba88335d53" providerId="LiveId" clId="{CFC0D8AF-6B16-4BD3-9425-2268693E9009}" dt="2022-12-02T21:21:58.608" v="4958" actId="12789"/>
          <ac:spMkLst>
            <pc:docMk/>
            <pc:sldMk cId="1250813709" sldId="288"/>
            <ac:spMk id="16" creationId="{BA49A77C-3141-5C0E-F5AF-DA16A1F4B47E}"/>
          </ac:spMkLst>
        </pc:spChg>
        <pc:spChg chg="add mod">
          <ac:chgData name="Andres Guzman Toledo" userId="0a64edba88335d53" providerId="LiveId" clId="{CFC0D8AF-6B16-4BD3-9425-2268693E9009}" dt="2022-12-02T21:21:58.608" v="4958" actId="12789"/>
          <ac:spMkLst>
            <pc:docMk/>
            <pc:sldMk cId="1250813709" sldId="288"/>
            <ac:spMk id="18" creationId="{1B4A9CE4-F7C7-370B-B898-8E4717F9A1D5}"/>
          </ac:spMkLst>
        </pc:spChg>
        <pc:spChg chg="add mod">
          <ac:chgData name="Andres Guzman Toledo" userId="0a64edba88335d53" providerId="LiveId" clId="{CFC0D8AF-6B16-4BD3-9425-2268693E9009}" dt="2022-12-02T21:22:34.372" v="4981" actId="1076"/>
          <ac:spMkLst>
            <pc:docMk/>
            <pc:sldMk cId="1250813709" sldId="288"/>
            <ac:spMk id="21" creationId="{BA576335-1DD4-64D6-0FF7-F9148EA745A8}"/>
          </ac:spMkLst>
        </pc:spChg>
        <pc:grpChg chg="add mod">
          <ac:chgData name="Andres Guzman Toledo" userId="0a64edba88335d53" providerId="LiveId" clId="{CFC0D8AF-6B16-4BD3-9425-2268693E9009}" dt="2022-12-02T21:22:06.252" v="4959" actId="1076"/>
          <ac:grpSpMkLst>
            <pc:docMk/>
            <pc:sldMk cId="1250813709" sldId="288"/>
            <ac:grpSpMk id="4" creationId="{EC5C76E8-AFBE-2364-961C-310531611FD3}"/>
          </ac:grpSpMkLst>
        </pc:grpChg>
        <pc:grpChg chg="add mod">
          <ac:chgData name="Andres Guzman Toledo" userId="0a64edba88335d53" providerId="LiveId" clId="{CFC0D8AF-6B16-4BD3-9425-2268693E9009}" dt="2022-12-02T21:21:58.608" v="4958" actId="12789"/>
          <ac:grpSpMkLst>
            <pc:docMk/>
            <pc:sldMk cId="1250813709" sldId="288"/>
            <ac:grpSpMk id="19" creationId="{5380B1E9-33AB-9574-E3DA-3EBACE57C327}"/>
          </ac:grpSpMkLst>
        </pc:grpChg>
        <pc:grpChg chg="add mod">
          <ac:chgData name="Andres Guzman Toledo" userId="0a64edba88335d53" providerId="LiveId" clId="{CFC0D8AF-6B16-4BD3-9425-2268693E9009}" dt="2022-12-02T21:21:58.608" v="4958" actId="12789"/>
          <ac:grpSpMkLst>
            <pc:docMk/>
            <pc:sldMk cId="1250813709" sldId="288"/>
            <ac:grpSpMk id="20" creationId="{508BF68F-7958-15EC-749F-7F77D9FACEF9}"/>
          </ac:grpSpMkLst>
        </pc:grpChg>
        <pc:picChg chg="add mod">
          <ac:chgData name="Andres Guzman Toledo" userId="0a64edba88335d53" providerId="LiveId" clId="{CFC0D8AF-6B16-4BD3-9425-2268693E9009}" dt="2022-12-02T21:22:06.252" v="4959" actId="1076"/>
          <ac:picMkLst>
            <pc:docMk/>
            <pc:sldMk cId="1250813709" sldId="288"/>
            <ac:picMk id="3" creationId="{992ED949-6064-A5F0-9B8C-A1A610986ADC}"/>
          </ac:picMkLst>
        </pc:picChg>
        <pc:picChg chg="add del mod">
          <ac:chgData name="Andres Guzman Toledo" userId="0a64edba88335d53" providerId="LiveId" clId="{CFC0D8AF-6B16-4BD3-9425-2268693E9009}" dt="2022-12-02T21:19:51.293" v="4888" actId="478"/>
          <ac:picMkLst>
            <pc:docMk/>
            <pc:sldMk cId="1250813709" sldId="288"/>
            <ac:picMk id="6" creationId="{00F109F1-D9B6-962B-4C46-27764B5126DD}"/>
          </ac:picMkLst>
        </pc:picChg>
        <pc:picChg chg="add mod">
          <ac:chgData name="Andres Guzman Toledo" userId="0a64edba88335d53" providerId="LiveId" clId="{CFC0D8AF-6B16-4BD3-9425-2268693E9009}" dt="2022-12-02T21:21:58.608" v="4958" actId="12789"/>
          <ac:picMkLst>
            <pc:docMk/>
            <pc:sldMk cId="1250813709" sldId="288"/>
            <ac:picMk id="7" creationId="{17CE0DDD-21DF-355D-2049-BF3CA6E2F0FB}"/>
          </ac:picMkLst>
        </pc:picChg>
        <pc:picChg chg="add mod">
          <ac:chgData name="Andres Guzman Toledo" userId="0a64edba88335d53" providerId="LiveId" clId="{CFC0D8AF-6B16-4BD3-9425-2268693E9009}" dt="2022-12-02T21:21:58.608" v="4958" actId="12789"/>
          <ac:picMkLst>
            <pc:docMk/>
            <pc:sldMk cId="1250813709" sldId="288"/>
            <ac:picMk id="10" creationId="{C87FB21F-9A1D-31ED-73D7-F750A8A586BF}"/>
          </ac:picMkLst>
        </pc:picChg>
        <pc:picChg chg="add mod">
          <ac:chgData name="Andres Guzman Toledo" userId="0a64edba88335d53" providerId="LiveId" clId="{CFC0D8AF-6B16-4BD3-9425-2268693E9009}" dt="2022-12-02T21:21:58.608" v="4958" actId="12789"/>
          <ac:picMkLst>
            <pc:docMk/>
            <pc:sldMk cId="1250813709" sldId="288"/>
            <ac:picMk id="12" creationId="{C1951AC1-BA56-24C0-179F-78462B8D9345}"/>
          </ac:picMkLst>
        </pc:picChg>
        <pc:picChg chg="add del mod">
          <ac:chgData name="Andres Guzman Toledo" userId="0a64edba88335d53" providerId="LiveId" clId="{CFC0D8AF-6B16-4BD3-9425-2268693E9009}" dt="2022-12-02T21:20:02.170" v="4894" actId="478"/>
          <ac:picMkLst>
            <pc:docMk/>
            <pc:sldMk cId="1250813709" sldId="288"/>
            <ac:picMk id="14" creationId="{1FD042F1-8316-65CD-769E-662D524FE246}"/>
          </ac:picMkLst>
        </pc:picChg>
        <pc:picChg chg="add mod">
          <ac:chgData name="Andres Guzman Toledo" userId="0a64edba88335d53" providerId="LiveId" clId="{CFC0D8AF-6B16-4BD3-9425-2268693E9009}" dt="2022-12-02T21:22:06.252" v="4959" actId="1076"/>
          <ac:picMkLst>
            <pc:docMk/>
            <pc:sldMk cId="1250813709" sldId="288"/>
            <ac:picMk id="5122" creationId="{EDB393C8-D82A-6AE5-C9B6-8FC541489555}"/>
          </ac:picMkLst>
        </pc:picChg>
      </pc:sldChg>
      <pc:sldChg chg="addSp modSp add del ord modNotes">
        <pc:chgData name="Andres Guzman Toledo" userId="0a64edba88335d53" providerId="LiveId" clId="{CFC0D8AF-6B16-4BD3-9425-2268693E9009}" dt="2022-12-02T21:22:50.461" v="4983" actId="47"/>
        <pc:sldMkLst>
          <pc:docMk/>
          <pc:sldMk cId="2837605720" sldId="289"/>
        </pc:sldMkLst>
        <pc:picChg chg="add mod">
          <ac:chgData name="Andres Guzman Toledo" userId="0a64edba88335d53" providerId="LiveId" clId="{CFC0D8AF-6B16-4BD3-9425-2268693E9009}" dt="2022-11-28T21:07:18.828" v="2202" actId="1076"/>
          <ac:picMkLst>
            <pc:docMk/>
            <pc:sldMk cId="2837605720" sldId="289"/>
            <ac:picMk id="20482" creationId="{4BE63FC5-4562-2CC1-A0A1-79904F9E517F}"/>
          </ac:picMkLst>
        </pc:picChg>
      </pc:sldChg>
      <pc:sldChg chg="addSp delSp modSp add mod modNotesTx">
        <pc:chgData name="Andres Guzman Toledo" userId="0a64edba88335d53" providerId="LiveId" clId="{CFC0D8AF-6B16-4BD3-9425-2268693E9009}" dt="2022-12-02T23:04:27.133" v="7405" actId="20577"/>
        <pc:sldMkLst>
          <pc:docMk/>
          <pc:sldMk cId="1330826119" sldId="290"/>
        </pc:sldMkLst>
        <pc:spChg chg="mod">
          <ac:chgData name="Andres Guzman Toledo" userId="0a64edba88335d53" providerId="LiveId" clId="{CFC0D8AF-6B16-4BD3-9425-2268693E9009}" dt="2022-12-02T23:04:27.133" v="7405" actId="20577"/>
          <ac:spMkLst>
            <pc:docMk/>
            <pc:sldMk cId="1330826119" sldId="290"/>
            <ac:spMk id="2" creationId="{57687F24-D78F-6292-30BA-531403BF01C5}"/>
          </ac:spMkLst>
        </pc:spChg>
        <pc:spChg chg="add del">
          <ac:chgData name="Andres Guzman Toledo" userId="0a64edba88335d53" providerId="LiveId" clId="{CFC0D8AF-6B16-4BD3-9425-2268693E9009}" dt="2022-12-02T20:41:26.476" v="3339"/>
          <ac:spMkLst>
            <pc:docMk/>
            <pc:sldMk cId="1330826119" sldId="290"/>
            <ac:spMk id="3" creationId="{4E349432-9546-76C4-82F0-71C7B589B3F9}"/>
          </ac:spMkLst>
        </pc:spChg>
        <pc:spChg chg="add del">
          <ac:chgData name="Andres Guzman Toledo" userId="0a64edba88335d53" providerId="LiveId" clId="{CFC0D8AF-6B16-4BD3-9425-2268693E9009}" dt="2022-12-02T20:41:26.476" v="3339"/>
          <ac:spMkLst>
            <pc:docMk/>
            <pc:sldMk cId="1330826119" sldId="290"/>
            <ac:spMk id="4" creationId="{07414957-A0FD-447C-9381-F52B20A256C6}"/>
          </ac:spMkLst>
        </pc:spChg>
        <pc:spChg chg="add del">
          <ac:chgData name="Andres Guzman Toledo" userId="0a64edba88335d53" providerId="LiveId" clId="{CFC0D8AF-6B16-4BD3-9425-2268693E9009}" dt="2022-12-02T20:41:26.476" v="3339"/>
          <ac:spMkLst>
            <pc:docMk/>
            <pc:sldMk cId="1330826119" sldId="290"/>
            <ac:spMk id="7" creationId="{E2BD7DBA-B484-6D18-F714-91591B6040D4}"/>
          </ac:spMkLst>
        </pc:spChg>
        <pc:spChg chg="del mod">
          <ac:chgData name="Andres Guzman Toledo" userId="0a64edba88335d53" providerId="LiveId" clId="{CFC0D8AF-6B16-4BD3-9425-2268693E9009}" dt="2022-12-02T21:59:46.343" v="5974" actId="478"/>
          <ac:spMkLst>
            <pc:docMk/>
            <pc:sldMk cId="1330826119" sldId="290"/>
            <ac:spMk id="8" creationId="{94C73044-2B10-AEA2-A893-2B3E30F085E3}"/>
          </ac:spMkLst>
        </pc:spChg>
        <pc:spChg chg="add del">
          <ac:chgData name="Andres Guzman Toledo" userId="0a64edba88335d53" providerId="LiveId" clId="{CFC0D8AF-6B16-4BD3-9425-2268693E9009}" dt="2022-12-02T20:41:26.476" v="3339"/>
          <ac:spMkLst>
            <pc:docMk/>
            <pc:sldMk cId="1330826119" sldId="290"/>
            <ac:spMk id="9" creationId="{281C1CF3-59F7-43F6-21F4-46C241FC1230}"/>
          </ac:spMkLst>
        </pc:spChg>
        <pc:spChg chg="add del">
          <ac:chgData name="Andres Guzman Toledo" userId="0a64edba88335d53" providerId="LiveId" clId="{CFC0D8AF-6B16-4BD3-9425-2268693E9009}" dt="2022-12-02T20:41:26.476" v="3339"/>
          <ac:spMkLst>
            <pc:docMk/>
            <pc:sldMk cId="1330826119" sldId="290"/>
            <ac:spMk id="10" creationId="{87F66F50-FF11-E1F3-FB17-9AF731F064CE}"/>
          </ac:spMkLst>
        </pc:spChg>
        <pc:spChg chg="add del">
          <ac:chgData name="Andres Guzman Toledo" userId="0a64edba88335d53" providerId="LiveId" clId="{CFC0D8AF-6B16-4BD3-9425-2268693E9009}" dt="2022-12-02T20:41:26.476" v="3339"/>
          <ac:spMkLst>
            <pc:docMk/>
            <pc:sldMk cId="1330826119" sldId="290"/>
            <ac:spMk id="11" creationId="{A1C6AF84-AA83-D7C4-BD10-7F359D07F79A}"/>
          </ac:spMkLst>
        </pc:spChg>
        <pc:spChg chg="add del">
          <ac:chgData name="Andres Guzman Toledo" userId="0a64edba88335d53" providerId="LiveId" clId="{CFC0D8AF-6B16-4BD3-9425-2268693E9009}" dt="2022-12-02T20:41:35.913" v="3341"/>
          <ac:spMkLst>
            <pc:docMk/>
            <pc:sldMk cId="1330826119" sldId="290"/>
            <ac:spMk id="12" creationId="{A41DA273-A0F8-2006-F704-7D53A85A985C}"/>
          </ac:spMkLst>
        </pc:spChg>
        <pc:spChg chg="add del">
          <ac:chgData name="Andres Guzman Toledo" userId="0a64edba88335d53" providerId="LiveId" clId="{CFC0D8AF-6B16-4BD3-9425-2268693E9009}" dt="2022-12-02T20:41:35.913" v="3341"/>
          <ac:spMkLst>
            <pc:docMk/>
            <pc:sldMk cId="1330826119" sldId="290"/>
            <ac:spMk id="13" creationId="{E1BFD9A8-4FED-0605-917F-19A60D95DEE7}"/>
          </ac:spMkLst>
        </pc:spChg>
        <pc:spChg chg="add del">
          <ac:chgData name="Andres Guzman Toledo" userId="0a64edba88335d53" providerId="LiveId" clId="{CFC0D8AF-6B16-4BD3-9425-2268693E9009}" dt="2022-12-02T20:41:35.913" v="3341"/>
          <ac:spMkLst>
            <pc:docMk/>
            <pc:sldMk cId="1330826119" sldId="290"/>
            <ac:spMk id="14" creationId="{041530CC-2133-49E4-CD20-A2C7394AE14F}"/>
          </ac:spMkLst>
        </pc:spChg>
        <pc:spChg chg="add del">
          <ac:chgData name="Andres Guzman Toledo" userId="0a64edba88335d53" providerId="LiveId" clId="{CFC0D8AF-6B16-4BD3-9425-2268693E9009}" dt="2022-12-02T20:41:35.913" v="3341"/>
          <ac:spMkLst>
            <pc:docMk/>
            <pc:sldMk cId="1330826119" sldId="290"/>
            <ac:spMk id="15" creationId="{3A3CD90B-4D22-F048-E05E-AB53A0DF20E3}"/>
          </ac:spMkLst>
        </pc:spChg>
        <pc:spChg chg="add del">
          <ac:chgData name="Andres Guzman Toledo" userId="0a64edba88335d53" providerId="LiveId" clId="{CFC0D8AF-6B16-4BD3-9425-2268693E9009}" dt="2022-12-02T20:41:35.913" v="3341"/>
          <ac:spMkLst>
            <pc:docMk/>
            <pc:sldMk cId="1330826119" sldId="290"/>
            <ac:spMk id="16" creationId="{743DADB1-4E95-E967-89BC-F416D195BB90}"/>
          </ac:spMkLst>
        </pc:spChg>
        <pc:spChg chg="add del">
          <ac:chgData name="Andres Guzman Toledo" userId="0a64edba88335d53" providerId="LiveId" clId="{CFC0D8AF-6B16-4BD3-9425-2268693E9009}" dt="2022-12-02T20:41:35.913" v="3341"/>
          <ac:spMkLst>
            <pc:docMk/>
            <pc:sldMk cId="1330826119" sldId="290"/>
            <ac:spMk id="17" creationId="{1D5E1654-4890-A8A0-A3BC-38F894FE7FC9}"/>
          </ac:spMkLst>
        </pc:spChg>
        <pc:spChg chg="add mod">
          <ac:chgData name="Andres Guzman Toledo" userId="0a64edba88335d53" providerId="LiveId" clId="{CFC0D8AF-6B16-4BD3-9425-2268693E9009}" dt="2022-12-02T22:30:01.875" v="6704" actId="1076"/>
          <ac:spMkLst>
            <pc:docMk/>
            <pc:sldMk cId="1330826119" sldId="290"/>
            <ac:spMk id="19" creationId="{32E35280-AD57-A40F-B14A-2B24EA3689CA}"/>
          </ac:spMkLst>
        </pc:spChg>
        <pc:picChg chg="mod">
          <ac:chgData name="Andres Guzman Toledo" userId="0a64edba88335d53" providerId="LiveId" clId="{CFC0D8AF-6B16-4BD3-9425-2268693E9009}" dt="2022-12-02T20:42:02.647" v="3357" actId="1076"/>
          <ac:picMkLst>
            <pc:docMk/>
            <pc:sldMk cId="1330826119" sldId="290"/>
            <ac:picMk id="5" creationId="{4669B3C6-8EC1-76D9-2D64-6B2926EAAFE1}"/>
          </ac:picMkLst>
        </pc:picChg>
        <pc:picChg chg="del mod">
          <ac:chgData name="Andres Guzman Toledo" userId="0a64edba88335d53" providerId="LiveId" clId="{CFC0D8AF-6B16-4BD3-9425-2268693E9009}" dt="2022-12-02T21:59:46.343" v="5974" actId="478"/>
          <ac:picMkLst>
            <pc:docMk/>
            <pc:sldMk cId="1330826119" sldId="290"/>
            <ac:picMk id="6" creationId="{00F109F1-D9B6-962B-4C46-27764B5126DD}"/>
          </ac:picMkLst>
        </pc:picChg>
        <pc:picChg chg="add mod">
          <ac:chgData name="Andres Guzman Toledo" userId="0a64edba88335d53" providerId="LiveId" clId="{CFC0D8AF-6B16-4BD3-9425-2268693E9009}" dt="2022-12-02T22:30:18.617" v="6708" actId="1076"/>
          <ac:picMkLst>
            <pc:docMk/>
            <pc:sldMk cId="1330826119" sldId="290"/>
            <ac:picMk id="20" creationId="{C543E486-C031-368D-46F8-5955542CECE7}"/>
          </ac:picMkLst>
        </pc:picChg>
        <pc:picChg chg="add mod">
          <ac:chgData name="Andres Guzman Toledo" userId="0a64edba88335d53" providerId="LiveId" clId="{CFC0D8AF-6B16-4BD3-9425-2268693E9009}" dt="2022-12-02T22:30:37.659" v="6716" actId="1076"/>
          <ac:picMkLst>
            <pc:docMk/>
            <pc:sldMk cId="1330826119" sldId="290"/>
            <ac:picMk id="21" creationId="{AC06D249-9725-728E-B0E2-FBA626C67C1A}"/>
          </ac:picMkLst>
        </pc:picChg>
        <pc:picChg chg="add mod">
          <ac:chgData name="Andres Guzman Toledo" userId="0a64edba88335d53" providerId="LiveId" clId="{CFC0D8AF-6B16-4BD3-9425-2268693E9009}" dt="2022-12-02T22:32:20.740" v="6727" actId="1076"/>
          <ac:picMkLst>
            <pc:docMk/>
            <pc:sldMk cId="1330826119" sldId="290"/>
            <ac:picMk id="22" creationId="{66C190FC-B1D7-5CEA-B17B-78AAFA7523E5}"/>
          </ac:picMkLst>
        </pc:picChg>
        <pc:picChg chg="add mod">
          <ac:chgData name="Andres Guzman Toledo" userId="0a64edba88335d53" providerId="LiveId" clId="{CFC0D8AF-6B16-4BD3-9425-2268693E9009}" dt="2022-12-02T22:31:37.550" v="6720" actId="1076"/>
          <ac:picMkLst>
            <pc:docMk/>
            <pc:sldMk cId="1330826119" sldId="290"/>
            <ac:picMk id="1038" creationId="{9D6587FC-5B37-0512-FE55-A5F1FA39289D}"/>
          </ac:picMkLst>
        </pc:picChg>
        <pc:picChg chg="add mod">
          <ac:chgData name="Andres Guzman Toledo" userId="0a64edba88335d53" providerId="LiveId" clId="{CFC0D8AF-6B16-4BD3-9425-2268693E9009}" dt="2022-12-02T22:32:04.517" v="6723" actId="1076"/>
          <ac:picMkLst>
            <pc:docMk/>
            <pc:sldMk cId="1330826119" sldId="290"/>
            <ac:picMk id="1040" creationId="{20910603-C644-8B36-66D9-E8BED5C516A0}"/>
          </ac:picMkLst>
        </pc:picChg>
      </pc:sldChg>
      <pc:sldChg chg="addSp delSp modSp add mod ord modNotesTx">
        <pc:chgData name="Andres Guzman Toledo" userId="0a64edba88335d53" providerId="LiveId" clId="{CFC0D8AF-6B16-4BD3-9425-2268693E9009}" dt="2022-12-03T13:25:26.359" v="7411" actId="6549"/>
        <pc:sldMkLst>
          <pc:docMk/>
          <pc:sldMk cId="3333087322" sldId="291"/>
        </pc:sldMkLst>
        <pc:spChg chg="mod">
          <ac:chgData name="Andres Guzman Toledo" userId="0a64edba88335d53" providerId="LiveId" clId="{CFC0D8AF-6B16-4BD3-9425-2268693E9009}" dt="2022-12-02T22:22:26.621" v="6625" actId="20577"/>
          <ac:spMkLst>
            <pc:docMk/>
            <pc:sldMk cId="3333087322" sldId="291"/>
            <ac:spMk id="2" creationId="{57687F24-D78F-6292-30BA-531403BF01C5}"/>
          </ac:spMkLst>
        </pc:spChg>
        <pc:spChg chg="add mod">
          <ac:chgData name="Andres Guzman Toledo" userId="0a64edba88335d53" providerId="LiveId" clId="{CFC0D8AF-6B16-4BD3-9425-2268693E9009}" dt="2022-12-03T13:25:24.889" v="7410" actId="478"/>
          <ac:spMkLst>
            <pc:docMk/>
            <pc:sldMk cId="3333087322" sldId="291"/>
            <ac:spMk id="3" creationId="{B41F52BC-2708-1CE0-C6E9-90047FA1A135}"/>
          </ac:spMkLst>
        </pc:spChg>
        <pc:spChg chg="add mod">
          <ac:chgData name="Andres Guzman Toledo" userId="0a64edba88335d53" providerId="LiveId" clId="{CFC0D8AF-6B16-4BD3-9425-2268693E9009}" dt="2022-12-03T13:25:24.889" v="7410" actId="478"/>
          <ac:spMkLst>
            <pc:docMk/>
            <pc:sldMk cId="3333087322" sldId="291"/>
            <ac:spMk id="4" creationId="{2AD5469C-5C9A-9E2F-68B0-3D0CCEC2CD9F}"/>
          </ac:spMkLst>
        </pc:spChg>
        <pc:spChg chg="add del mod">
          <ac:chgData name="Andres Guzman Toledo" userId="0a64edba88335d53" providerId="LiveId" clId="{CFC0D8AF-6B16-4BD3-9425-2268693E9009}" dt="2022-12-02T20:48:39.989" v="3671" actId="478"/>
          <ac:spMkLst>
            <pc:docMk/>
            <pc:sldMk cId="3333087322" sldId="291"/>
            <ac:spMk id="7" creationId="{593C173A-8E27-42E5-313F-75498C583098}"/>
          </ac:spMkLst>
        </pc:spChg>
        <pc:spChg chg="del">
          <ac:chgData name="Andres Guzman Toledo" userId="0a64edba88335d53" providerId="LiveId" clId="{CFC0D8AF-6B16-4BD3-9425-2268693E9009}" dt="2022-12-02T20:44:52.392" v="3522" actId="478"/>
          <ac:spMkLst>
            <pc:docMk/>
            <pc:sldMk cId="3333087322" sldId="291"/>
            <ac:spMk id="8" creationId="{94C73044-2B10-AEA2-A893-2B3E30F085E3}"/>
          </ac:spMkLst>
        </pc:spChg>
        <pc:spChg chg="add del mod">
          <ac:chgData name="Andres Guzman Toledo" userId="0a64edba88335d53" providerId="LiveId" clId="{CFC0D8AF-6B16-4BD3-9425-2268693E9009}" dt="2022-12-02T20:48:39.989" v="3671" actId="478"/>
          <ac:spMkLst>
            <pc:docMk/>
            <pc:sldMk cId="3333087322" sldId="291"/>
            <ac:spMk id="9" creationId="{1745ED74-B78D-3EBF-3430-68E92A08718D}"/>
          </ac:spMkLst>
        </pc:spChg>
        <pc:spChg chg="add del">
          <ac:chgData name="Andres Guzman Toledo" userId="0a64edba88335d53" providerId="LiveId" clId="{CFC0D8AF-6B16-4BD3-9425-2268693E9009}" dt="2022-12-02T20:51:44.349" v="3723"/>
          <ac:spMkLst>
            <pc:docMk/>
            <pc:sldMk cId="3333087322" sldId="291"/>
            <ac:spMk id="10" creationId="{02D08E31-54FC-58DA-1543-DE4ACC7CE119}"/>
          </ac:spMkLst>
        </pc:spChg>
        <pc:spChg chg="add del">
          <ac:chgData name="Andres Guzman Toledo" userId="0a64edba88335d53" providerId="LiveId" clId="{CFC0D8AF-6B16-4BD3-9425-2268693E9009}" dt="2022-12-02T20:51:48.205" v="3725"/>
          <ac:spMkLst>
            <pc:docMk/>
            <pc:sldMk cId="3333087322" sldId="291"/>
            <ac:spMk id="11" creationId="{F85C17BF-3C4D-0410-F528-8B0A7BB802BB}"/>
          </ac:spMkLst>
        </pc:spChg>
        <pc:spChg chg="add mod">
          <ac:chgData name="Andres Guzman Toledo" userId="0a64edba88335d53" providerId="LiveId" clId="{CFC0D8AF-6B16-4BD3-9425-2268693E9009}" dt="2022-12-03T13:25:26.359" v="7411" actId="6549"/>
          <ac:spMkLst>
            <pc:docMk/>
            <pc:sldMk cId="3333087322" sldId="291"/>
            <ac:spMk id="12" creationId="{34CF7E0C-A594-F2B5-FE57-A70BE8FF485A}"/>
          </ac:spMkLst>
        </pc:spChg>
        <pc:spChg chg="add del mod">
          <ac:chgData name="Andres Guzman Toledo" userId="0a64edba88335d53" providerId="LiveId" clId="{CFC0D8AF-6B16-4BD3-9425-2268693E9009}" dt="2022-12-02T22:38:32.644" v="6820" actId="478"/>
          <ac:spMkLst>
            <pc:docMk/>
            <pc:sldMk cId="3333087322" sldId="291"/>
            <ac:spMk id="14" creationId="{5D62274E-FF16-0C76-15CC-83A47469BD2F}"/>
          </ac:spMkLst>
        </pc:spChg>
        <pc:spChg chg="add del mod">
          <ac:chgData name="Andres Guzman Toledo" userId="0a64edba88335d53" providerId="LiveId" clId="{CFC0D8AF-6B16-4BD3-9425-2268693E9009}" dt="2022-12-02T22:38:34.300" v="6821" actId="478"/>
          <ac:spMkLst>
            <pc:docMk/>
            <pc:sldMk cId="3333087322" sldId="291"/>
            <ac:spMk id="15" creationId="{42691AD7-4227-C11C-18CC-7C39A56A7C7A}"/>
          </ac:spMkLst>
        </pc:spChg>
        <pc:spChg chg="del">
          <ac:chgData name="Andres Guzman Toledo" userId="0a64edba88335d53" providerId="LiveId" clId="{CFC0D8AF-6B16-4BD3-9425-2268693E9009}" dt="2022-12-02T20:42:59.657" v="3360" actId="478"/>
          <ac:spMkLst>
            <pc:docMk/>
            <pc:sldMk cId="3333087322" sldId="291"/>
            <ac:spMk id="19" creationId="{32E35280-AD57-A40F-B14A-2B24EA3689CA}"/>
          </ac:spMkLst>
        </pc:spChg>
        <pc:grpChg chg="add mod">
          <ac:chgData name="Andres Guzman Toledo" userId="0a64edba88335d53" providerId="LiveId" clId="{CFC0D8AF-6B16-4BD3-9425-2268693E9009}" dt="2022-12-03T13:25:24.889" v="7410" actId="478"/>
          <ac:grpSpMkLst>
            <pc:docMk/>
            <pc:sldMk cId="3333087322" sldId="291"/>
            <ac:grpSpMk id="16" creationId="{C38F1319-E8C2-A6B3-BEDC-3036B244838E}"/>
          </ac:grpSpMkLst>
        </pc:grpChg>
        <pc:picChg chg="del">
          <ac:chgData name="Andres Guzman Toledo" userId="0a64edba88335d53" providerId="LiveId" clId="{CFC0D8AF-6B16-4BD3-9425-2268693E9009}" dt="2022-12-02T20:44:52.392" v="3522" actId="478"/>
          <ac:picMkLst>
            <pc:docMk/>
            <pc:sldMk cId="3333087322" sldId="291"/>
            <ac:picMk id="6" creationId="{00F109F1-D9B6-962B-4C46-27764B5126DD}"/>
          </ac:picMkLst>
        </pc:picChg>
        <pc:picChg chg="add del mod">
          <ac:chgData name="Andres Guzman Toledo" userId="0a64edba88335d53" providerId="LiveId" clId="{CFC0D8AF-6B16-4BD3-9425-2268693E9009}" dt="2022-12-02T22:22:44.433" v="6627" actId="478"/>
          <ac:picMkLst>
            <pc:docMk/>
            <pc:sldMk cId="3333087322" sldId="291"/>
            <ac:picMk id="2050" creationId="{207C162A-06C4-C254-2769-E8515D158CF0}"/>
          </ac:picMkLst>
        </pc:picChg>
        <pc:picChg chg="add del mod">
          <ac:chgData name="Andres Guzman Toledo" userId="0a64edba88335d53" providerId="LiveId" clId="{CFC0D8AF-6B16-4BD3-9425-2268693E9009}" dt="2022-12-02T22:26:02.430" v="6664" actId="478"/>
          <ac:picMkLst>
            <pc:docMk/>
            <pc:sldMk cId="3333087322" sldId="291"/>
            <ac:picMk id="2052" creationId="{EAF2B793-C295-D512-528D-1EDEC6506A33}"/>
          </ac:picMkLst>
        </pc:picChg>
        <pc:picChg chg="add del mod">
          <ac:chgData name="Andres Guzman Toledo" userId="0a64edba88335d53" providerId="LiveId" clId="{CFC0D8AF-6B16-4BD3-9425-2268693E9009}" dt="2022-12-02T20:48:39.989" v="3671" actId="478"/>
          <ac:picMkLst>
            <pc:docMk/>
            <pc:sldMk cId="3333087322" sldId="291"/>
            <ac:picMk id="2054" creationId="{C82BCE21-67AE-BD9F-6686-835EC340D9BA}"/>
          </ac:picMkLst>
        </pc:picChg>
        <pc:picChg chg="add del mod">
          <ac:chgData name="Andres Guzman Toledo" userId="0a64edba88335d53" providerId="LiveId" clId="{CFC0D8AF-6B16-4BD3-9425-2268693E9009}" dt="2022-12-02T20:48:39.989" v="3671" actId="478"/>
          <ac:picMkLst>
            <pc:docMk/>
            <pc:sldMk cId="3333087322" sldId="291"/>
            <ac:picMk id="2056" creationId="{59DFF498-95C0-7F8F-5FB1-6044291D56CB}"/>
          </ac:picMkLst>
        </pc:picChg>
        <pc:picChg chg="add del mod">
          <ac:chgData name="Andres Guzman Toledo" userId="0a64edba88335d53" providerId="LiveId" clId="{CFC0D8AF-6B16-4BD3-9425-2268693E9009}" dt="2022-12-03T13:25:24.889" v="7410" actId="478"/>
          <ac:picMkLst>
            <pc:docMk/>
            <pc:sldMk cId="3333087322" sldId="291"/>
            <ac:picMk id="2062" creationId="{ED6558DA-65E4-1AE4-1635-E7EE8A994CB8}"/>
          </ac:picMkLst>
        </pc:picChg>
        <pc:picChg chg="add mod">
          <ac:chgData name="Andres Guzman Toledo" userId="0a64edba88335d53" providerId="LiveId" clId="{CFC0D8AF-6B16-4BD3-9425-2268693E9009}" dt="2022-12-02T22:26:09.225" v="6667" actId="14100"/>
          <ac:picMkLst>
            <pc:docMk/>
            <pc:sldMk cId="3333087322" sldId="291"/>
            <ac:picMk id="2064" creationId="{BFA0A449-8E17-F168-8C8F-ECA75511AEB4}"/>
          </ac:picMkLst>
        </pc:picChg>
        <pc:picChg chg="add del">
          <ac:chgData name="Andres Guzman Toledo" userId="0a64edba88335d53" providerId="LiveId" clId="{CFC0D8AF-6B16-4BD3-9425-2268693E9009}" dt="2022-12-02T22:25:40.199" v="6653"/>
          <ac:picMkLst>
            <pc:docMk/>
            <pc:sldMk cId="3333087322" sldId="291"/>
            <ac:picMk id="2066" creationId="{6FFD49EC-75AE-BDC2-165D-5061175441C0}"/>
          </ac:picMkLst>
        </pc:picChg>
        <pc:picChg chg="add mod">
          <ac:chgData name="Andres Guzman Toledo" userId="0a64edba88335d53" providerId="LiveId" clId="{CFC0D8AF-6B16-4BD3-9425-2268693E9009}" dt="2022-12-02T22:26:07.270" v="6666" actId="14100"/>
          <ac:picMkLst>
            <pc:docMk/>
            <pc:sldMk cId="3333087322" sldId="291"/>
            <ac:picMk id="2068" creationId="{E0AEB0AE-5E83-5E46-F0F1-CDAB0CE6F4C4}"/>
          </ac:picMkLst>
        </pc:picChg>
        <pc:picChg chg="add del">
          <ac:chgData name="Andres Guzman Toledo" userId="0a64edba88335d53" providerId="LiveId" clId="{CFC0D8AF-6B16-4BD3-9425-2268693E9009}" dt="2022-12-02T22:27:15.799" v="6675" actId="478"/>
          <ac:picMkLst>
            <pc:docMk/>
            <pc:sldMk cId="3333087322" sldId="291"/>
            <ac:picMk id="2070" creationId="{C1BEF415-9DD4-08FD-24E6-FD59B6F714F0}"/>
          </ac:picMkLst>
        </pc:picChg>
        <pc:picChg chg="add del mod">
          <ac:chgData name="Andres Guzman Toledo" userId="0a64edba88335d53" providerId="LiveId" clId="{CFC0D8AF-6B16-4BD3-9425-2268693E9009}" dt="2022-12-02T22:27:34.206" v="6679" actId="478"/>
          <ac:picMkLst>
            <pc:docMk/>
            <pc:sldMk cId="3333087322" sldId="291"/>
            <ac:picMk id="2072" creationId="{42057248-1419-E10D-23F1-86767604519C}"/>
          </ac:picMkLst>
        </pc:picChg>
      </pc:sldChg>
      <pc:sldChg chg="addSp delSp modSp add mod modNotesTx">
        <pc:chgData name="Andres Guzman Toledo" userId="0a64edba88335d53" providerId="LiveId" clId="{CFC0D8AF-6B16-4BD3-9425-2268693E9009}" dt="2022-12-02T20:50:49.303" v="3721" actId="1076"/>
        <pc:sldMkLst>
          <pc:docMk/>
          <pc:sldMk cId="1899125148" sldId="292"/>
        </pc:sldMkLst>
        <pc:spChg chg="mod">
          <ac:chgData name="Andres Guzman Toledo" userId="0a64edba88335d53" providerId="LiveId" clId="{CFC0D8AF-6B16-4BD3-9425-2268693E9009}" dt="2022-12-02T20:48:29.827" v="3669" actId="27636"/>
          <ac:spMkLst>
            <pc:docMk/>
            <pc:sldMk cId="1899125148" sldId="292"/>
            <ac:spMk id="2" creationId="{57687F24-D78F-6292-30BA-531403BF01C5}"/>
          </ac:spMkLst>
        </pc:spChg>
        <pc:spChg chg="del">
          <ac:chgData name="Andres Guzman Toledo" userId="0a64edba88335d53" providerId="LiveId" clId="{CFC0D8AF-6B16-4BD3-9425-2268693E9009}" dt="2022-12-02T20:48:44.109" v="3672" actId="478"/>
          <ac:spMkLst>
            <pc:docMk/>
            <pc:sldMk cId="1899125148" sldId="292"/>
            <ac:spMk id="3" creationId="{B41F52BC-2708-1CE0-C6E9-90047FA1A135}"/>
          </ac:spMkLst>
        </pc:spChg>
        <pc:spChg chg="del">
          <ac:chgData name="Andres Guzman Toledo" userId="0a64edba88335d53" providerId="LiveId" clId="{CFC0D8AF-6B16-4BD3-9425-2268693E9009}" dt="2022-12-02T20:48:44.109" v="3672" actId="478"/>
          <ac:spMkLst>
            <pc:docMk/>
            <pc:sldMk cId="1899125148" sldId="292"/>
            <ac:spMk id="4" creationId="{2AD5469C-5C9A-9E2F-68B0-3D0CCEC2CD9F}"/>
          </ac:spMkLst>
        </pc:spChg>
        <pc:spChg chg="add mod">
          <ac:chgData name="Andres Guzman Toledo" userId="0a64edba88335d53" providerId="LiveId" clId="{CFC0D8AF-6B16-4BD3-9425-2268693E9009}" dt="2022-12-02T20:49:52.831" v="3715" actId="1076"/>
          <ac:spMkLst>
            <pc:docMk/>
            <pc:sldMk cId="1899125148" sldId="292"/>
            <ac:spMk id="6" creationId="{854AF9BC-9027-5BB7-BAC5-FFC3097427C3}"/>
          </ac:spMkLst>
        </pc:spChg>
        <pc:spChg chg="mod">
          <ac:chgData name="Andres Guzman Toledo" userId="0a64edba88335d53" providerId="LiveId" clId="{CFC0D8AF-6B16-4BD3-9425-2268693E9009}" dt="2022-12-02T20:48:48.815" v="3674" actId="1076"/>
          <ac:spMkLst>
            <pc:docMk/>
            <pc:sldMk cId="1899125148" sldId="292"/>
            <ac:spMk id="7" creationId="{593C173A-8E27-42E5-313F-75498C583098}"/>
          </ac:spMkLst>
        </pc:spChg>
        <pc:spChg chg="add mod">
          <ac:chgData name="Andres Guzman Toledo" userId="0a64edba88335d53" providerId="LiveId" clId="{CFC0D8AF-6B16-4BD3-9425-2268693E9009}" dt="2022-12-02T20:49:56.109" v="3716" actId="1076"/>
          <ac:spMkLst>
            <pc:docMk/>
            <pc:sldMk cId="1899125148" sldId="292"/>
            <ac:spMk id="8" creationId="{B01A9140-3795-9D54-3AEB-FFBEB4307779}"/>
          </ac:spMkLst>
        </pc:spChg>
        <pc:spChg chg="mod">
          <ac:chgData name="Andres Guzman Toledo" userId="0a64edba88335d53" providerId="LiveId" clId="{CFC0D8AF-6B16-4BD3-9425-2268693E9009}" dt="2022-12-02T20:48:48.815" v="3674" actId="1076"/>
          <ac:spMkLst>
            <pc:docMk/>
            <pc:sldMk cId="1899125148" sldId="292"/>
            <ac:spMk id="9" creationId="{1745ED74-B78D-3EBF-3430-68E92A08718D}"/>
          </ac:spMkLst>
        </pc:spChg>
        <pc:picChg chg="del">
          <ac:chgData name="Andres Guzman Toledo" userId="0a64edba88335d53" providerId="LiveId" clId="{CFC0D8AF-6B16-4BD3-9425-2268693E9009}" dt="2022-12-02T20:48:44.109" v="3672" actId="478"/>
          <ac:picMkLst>
            <pc:docMk/>
            <pc:sldMk cId="1899125148" sldId="292"/>
            <ac:picMk id="2050" creationId="{207C162A-06C4-C254-2769-E8515D158CF0}"/>
          </ac:picMkLst>
        </pc:picChg>
        <pc:picChg chg="del">
          <ac:chgData name="Andres Guzman Toledo" userId="0a64edba88335d53" providerId="LiveId" clId="{CFC0D8AF-6B16-4BD3-9425-2268693E9009}" dt="2022-12-02T20:48:44.109" v="3672" actId="478"/>
          <ac:picMkLst>
            <pc:docMk/>
            <pc:sldMk cId="1899125148" sldId="292"/>
            <ac:picMk id="2052" creationId="{EAF2B793-C295-D512-528D-1EDEC6506A33}"/>
          </ac:picMkLst>
        </pc:picChg>
        <pc:picChg chg="mod">
          <ac:chgData name="Andres Guzman Toledo" userId="0a64edba88335d53" providerId="LiveId" clId="{CFC0D8AF-6B16-4BD3-9425-2268693E9009}" dt="2022-12-02T20:48:48.815" v="3674" actId="1076"/>
          <ac:picMkLst>
            <pc:docMk/>
            <pc:sldMk cId="1899125148" sldId="292"/>
            <ac:picMk id="2054" creationId="{C82BCE21-67AE-BD9F-6686-835EC340D9BA}"/>
          </ac:picMkLst>
        </pc:picChg>
        <pc:picChg chg="mod">
          <ac:chgData name="Andres Guzman Toledo" userId="0a64edba88335d53" providerId="LiveId" clId="{CFC0D8AF-6B16-4BD3-9425-2268693E9009}" dt="2022-12-02T20:49:47.358" v="3713" actId="1076"/>
          <ac:picMkLst>
            <pc:docMk/>
            <pc:sldMk cId="1899125148" sldId="292"/>
            <ac:picMk id="2056" creationId="{59DFF498-95C0-7F8F-5FB1-6044291D56CB}"/>
          </ac:picMkLst>
        </pc:picChg>
        <pc:picChg chg="add mod">
          <ac:chgData name="Andres Guzman Toledo" userId="0a64edba88335d53" providerId="LiveId" clId="{CFC0D8AF-6B16-4BD3-9425-2268693E9009}" dt="2022-12-02T20:49:48.679" v="3714" actId="1076"/>
          <ac:picMkLst>
            <pc:docMk/>
            <pc:sldMk cId="1899125148" sldId="292"/>
            <ac:picMk id="3074" creationId="{6B299AFD-D131-E0B3-92AF-AB598A743958}"/>
          </ac:picMkLst>
        </pc:picChg>
        <pc:picChg chg="add mod">
          <ac:chgData name="Andres Guzman Toledo" userId="0a64edba88335d53" providerId="LiveId" clId="{CFC0D8AF-6B16-4BD3-9425-2268693E9009}" dt="2022-12-02T20:50:49.303" v="3721" actId="1076"/>
          <ac:picMkLst>
            <pc:docMk/>
            <pc:sldMk cId="1899125148" sldId="292"/>
            <ac:picMk id="3076" creationId="{C4A81108-677F-4881-DC33-2FBFD75CA7A9}"/>
          </ac:picMkLst>
        </pc:picChg>
      </pc:sldChg>
      <pc:sldChg chg="addSp delSp modSp add mod ord modNotesTx">
        <pc:chgData name="Andres Guzman Toledo" userId="0a64edba88335d53" providerId="LiveId" clId="{CFC0D8AF-6B16-4BD3-9425-2268693E9009}" dt="2022-12-04T20:33:39.908" v="7631" actId="1076"/>
        <pc:sldMkLst>
          <pc:docMk/>
          <pc:sldMk cId="4182950421" sldId="293"/>
        </pc:sldMkLst>
        <pc:spChg chg="mod">
          <ac:chgData name="Andres Guzman Toledo" userId="0a64edba88335d53" providerId="LiveId" clId="{CFC0D8AF-6B16-4BD3-9425-2268693E9009}" dt="2022-12-02T21:10:26.734" v="4240" actId="1076"/>
          <ac:spMkLst>
            <pc:docMk/>
            <pc:sldMk cId="4182950421" sldId="293"/>
            <ac:spMk id="2" creationId="{57687F24-D78F-6292-30BA-531403BF01C5}"/>
          </ac:spMkLst>
        </pc:spChg>
        <pc:spChg chg="add del mod">
          <ac:chgData name="Andres Guzman Toledo" userId="0a64edba88335d53" providerId="LiveId" clId="{CFC0D8AF-6B16-4BD3-9425-2268693E9009}" dt="2022-12-02T21:04:42.375" v="3853" actId="478"/>
          <ac:spMkLst>
            <pc:docMk/>
            <pc:sldMk cId="4182950421" sldId="293"/>
            <ac:spMk id="3" creationId="{C5732E7C-8464-B1F8-4302-AC45BA6CEA2B}"/>
          </ac:spMkLst>
        </pc:spChg>
        <pc:spChg chg="add mod">
          <ac:chgData name="Andres Guzman Toledo" userId="0a64edba88335d53" providerId="LiveId" clId="{CFC0D8AF-6B16-4BD3-9425-2268693E9009}" dt="2022-12-04T20:32:53.419" v="7557" actId="14100"/>
          <ac:spMkLst>
            <pc:docMk/>
            <pc:sldMk cId="4182950421" sldId="293"/>
            <ac:spMk id="3" creationId="{D97CD321-4ECB-65C9-BFE2-BF61F582836C}"/>
          </ac:spMkLst>
        </pc:spChg>
        <pc:spChg chg="add mod">
          <ac:chgData name="Andres Guzman Toledo" userId="0a64edba88335d53" providerId="LiveId" clId="{CFC0D8AF-6B16-4BD3-9425-2268693E9009}" dt="2022-12-02T21:04:38.575" v="3851" actId="1076"/>
          <ac:spMkLst>
            <pc:docMk/>
            <pc:sldMk cId="4182950421" sldId="293"/>
            <ac:spMk id="4" creationId="{BB3B3B66-3E65-BDC5-B3CC-C26D88485883}"/>
          </ac:spMkLst>
        </pc:spChg>
        <pc:spChg chg="add mod">
          <ac:chgData name="Andres Guzman Toledo" userId="0a64edba88335d53" providerId="LiveId" clId="{CFC0D8AF-6B16-4BD3-9425-2268693E9009}" dt="2022-12-02T21:11:56.590" v="4259" actId="20577"/>
          <ac:spMkLst>
            <pc:docMk/>
            <pc:sldMk cId="4182950421" sldId="293"/>
            <ac:spMk id="7" creationId="{390BE2F4-F000-4953-C010-3D07B83DAF70}"/>
          </ac:spMkLst>
        </pc:spChg>
        <pc:spChg chg="mod">
          <ac:chgData name="Andres Guzman Toledo" userId="0a64edba88335d53" providerId="LiveId" clId="{CFC0D8AF-6B16-4BD3-9425-2268693E9009}" dt="2022-12-02T21:10:15.828" v="4211" actId="113"/>
          <ac:spMkLst>
            <pc:docMk/>
            <pc:sldMk cId="4182950421" sldId="293"/>
            <ac:spMk id="8" creationId="{94C73044-2B10-AEA2-A893-2B3E30F085E3}"/>
          </ac:spMkLst>
        </pc:spChg>
        <pc:spChg chg="add mod">
          <ac:chgData name="Andres Guzman Toledo" userId="0a64edba88335d53" providerId="LiveId" clId="{CFC0D8AF-6B16-4BD3-9425-2268693E9009}" dt="2022-12-04T20:33:36.791" v="7630" actId="1076"/>
          <ac:spMkLst>
            <pc:docMk/>
            <pc:sldMk cId="4182950421" sldId="293"/>
            <ac:spMk id="9" creationId="{7CB79F87-EB52-4E82-8B59-3020C8D41BA3}"/>
          </ac:spMkLst>
        </pc:spChg>
        <pc:spChg chg="add del">
          <ac:chgData name="Andres Guzman Toledo" userId="0a64edba88335d53" providerId="LiveId" clId="{CFC0D8AF-6B16-4BD3-9425-2268693E9009}" dt="2022-12-02T21:04:54.818" v="3874"/>
          <ac:spMkLst>
            <pc:docMk/>
            <pc:sldMk cId="4182950421" sldId="293"/>
            <ac:spMk id="9" creationId="{E29F8171-0074-30B2-788F-7EF17E83D66F}"/>
          </ac:spMkLst>
        </pc:spChg>
        <pc:spChg chg="add del">
          <ac:chgData name="Andres Guzman Toledo" userId="0a64edba88335d53" providerId="LiveId" clId="{CFC0D8AF-6B16-4BD3-9425-2268693E9009}" dt="2022-12-02T21:04:54.818" v="3874"/>
          <ac:spMkLst>
            <pc:docMk/>
            <pc:sldMk cId="4182950421" sldId="293"/>
            <ac:spMk id="10" creationId="{29786F42-47E7-9590-008F-4FC109BA4B94}"/>
          </ac:spMkLst>
        </pc:spChg>
        <pc:spChg chg="add mod">
          <ac:chgData name="Andres Guzman Toledo" userId="0a64edba88335d53" providerId="LiveId" clId="{CFC0D8AF-6B16-4BD3-9425-2268693E9009}" dt="2022-12-02T21:12:10.541" v="4261" actId="207"/>
          <ac:spMkLst>
            <pc:docMk/>
            <pc:sldMk cId="4182950421" sldId="293"/>
            <ac:spMk id="11" creationId="{0C1F4C93-5B53-D487-F28E-F943D23D4822}"/>
          </ac:spMkLst>
        </pc:spChg>
        <pc:picChg chg="del">
          <ac:chgData name="Andres Guzman Toledo" userId="0a64edba88335d53" providerId="LiveId" clId="{CFC0D8AF-6B16-4BD3-9425-2268693E9009}" dt="2022-12-02T21:07:07.866" v="3986" actId="478"/>
          <ac:picMkLst>
            <pc:docMk/>
            <pc:sldMk cId="4182950421" sldId="293"/>
            <ac:picMk id="6" creationId="{00F109F1-D9B6-962B-4C46-27764B5126DD}"/>
          </ac:picMkLst>
        </pc:picChg>
        <pc:picChg chg="add mod">
          <ac:chgData name="Andres Guzman Toledo" userId="0a64edba88335d53" providerId="LiveId" clId="{CFC0D8AF-6B16-4BD3-9425-2268693E9009}" dt="2022-12-04T20:33:39.908" v="7631" actId="1076"/>
          <ac:picMkLst>
            <pc:docMk/>
            <pc:sldMk cId="4182950421" sldId="293"/>
            <ac:picMk id="4102" creationId="{8D108CED-66B9-A9FB-0095-7951E39E9EC8}"/>
          </ac:picMkLst>
        </pc:picChg>
        <pc:picChg chg="add del mod">
          <ac:chgData name="Andres Guzman Toledo" userId="0a64edba88335d53" providerId="LiveId" clId="{CFC0D8AF-6B16-4BD3-9425-2268693E9009}" dt="2022-12-02T21:11:43.938" v="4250" actId="478"/>
          <ac:picMkLst>
            <pc:docMk/>
            <pc:sldMk cId="4182950421" sldId="293"/>
            <ac:picMk id="4104" creationId="{4338A858-E500-FE1C-1B0B-D1EEA9AC98E1}"/>
          </ac:picMkLst>
        </pc:picChg>
        <pc:picChg chg="del">
          <ac:chgData name="Andres Guzman Toledo" userId="0a64edba88335d53" providerId="LiveId" clId="{CFC0D8AF-6B16-4BD3-9425-2268693E9009}" dt="2022-12-02T21:04:09.217" v="3826" actId="478"/>
          <ac:picMkLst>
            <pc:docMk/>
            <pc:sldMk cId="4182950421" sldId="293"/>
            <ac:picMk id="20482" creationId="{4BE63FC5-4562-2CC1-A0A1-79904F9E517F}"/>
          </ac:picMkLst>
        </pc:picChg>
      </pc:sldChg>
      <pc:sldChg chg="delSp modSp add mod ord modNotesTx">
        <pc:chgData name="Andres Guzman Toledo" userId="0a64edba88335d53" providerId="LiveId" clId="{CFC0D8AF-6B16-4BD3-9425-2268693E9009}" dt="2022-12-02T21:48:00.282" v="5701" actId="14100"/>
        <pc:sldMkLst>
          <pc:docMk/>
          <pc:sldMk cId="1629790840" sldId="294"/>
        </pc:sldMkLst>
        <pc:spChg chg="mod">
          <ac:chgData name="Andres Guzman Toledo" userId="0a64edba88335d53" providerId="LiveId" clId="{CFC0D8AF-6B16-4BD3-9425-2268693E9009}" dt="2022-12-02T21:48:00.282" v="5701" actId="14100"/>
          <ac:spMkLst>
            <pc:docMk/>
            <pc:sldMk cId="1629790840" sldId="294"/>
            <ac:spMk id="2" creationId="{57687F24-D78F-6292-30BA-531403BF01C5}"/>
          </ac:spMkLst>
        </pc:spChg>
        <pc:spChg chg="mod">
          <ac:chgData name="Andres Guzman Toledo" userId="0a64edba88335d53" providerId="LiveId" clId="{CFC0D8AF-6B16-4BD3-9425-2268693E9009}" dt="2022-12-02T21:26:50.272" v="5271" actId="20577"/>
          <ac:spMkLst>
            <pc:docMk/>
            <pc:sldMk cId="1629790840" sldId="294"/>
            <ac:spMk id="7" creationId="{390BE2F4-F000-4953-C010-3D07B83DAF70}"/>
          </ac:spMkLst>
        </pc:spChg>
        <pc:spChg chg="del">
          <ac:chgData name="Andres Guzman Toledo" userId="0a64edba88335d53" providerId="LiveId" clId="{CFC0D8AF-6B16-4BD3-9425-2268693E9009}" dt="2022-12-02T21:23:38.190" v="4988" actId="478"/>
          <ac:spMkLst>
            <pc:docMk/>
            <pc:sldMk cId="1629790840" sldId="294"/>
            <ac:spMk id="8" creationId="{94C73044-2B10-AEA2-A893-2B3E30F085E3}"/>
          </ac:spMkLst>
        </pc:spChg>
        <pc:spChg chg="del">
          <ac:chgData name="Andres Guzman Toledo" userId="0a64edba88335d53" providerId="LiveId" clId="{CFC0D8AF-6B16-4BD3-9425-2268693E9009}" dt="2022-12-02T21:23:35.047" v="4987" actId="478"/>
          <ac:spMkLst>
            <pc:docMk/>
            <pc:sldMk cId="1629790840" sldId="294"/>
            <ac:spMk id="11" creationId="{0C1F4C93-5B53-D487-F28E-F943D23D4822}"/>
          </ac:spMkLst>
        </pc:spChg>
        <pc:picChg chg="del">
          <ac:chgData name="Andres Guzman Toledo" userId="0a64edba88335d53" providerId="LiveId" clId="{CFC0D8AF-6B16-4BD3-9425-2268693E9009}" dt="2022-12-02T21:25:45.122" v="5143" actId="478"/>
          <ac:picMkLst>
            <pc:docMk/>
            <pc:sldMk cId="1629790840" sldId="294"/>
            <ac:picMk id="4102" creationId="{8D108CED-66B9-A9FB-0095-7951E39E9EC8}"/>
          </ac:picMkLst>
        </pc:picChg>
      </pc:sldChg>
      <pc:sldChg chg="addSp delSp modSp add mod ord modAnim modNotesTx">
        <pc:chgData name="Andres Guzman Toledo" userId="0a64edba88335d53" providerId="LiveId" clId="{CFC0D8AF-6B16-4BD3-9425-2268693E9009}" dt="2022-12-02T21:59:24.520" v="5973" actId="6549"/>
        <pc:sldMkLst>
          <pc:docMk/>
          <pc:sldMk cId="2303304268" sldId="295"/>
        </pc:sldMkLst>
        <pc:spChg chg="mod">
          <ac:chgData name="Andres Guzman Toledo" userId="0a64edba88335d53" providerId="LiveId" clId="{CFC0D8AF-6B16-4BD3-9425-2268693E9009}" dt="2022-12-02T21:59:24.520" v="5973" actId="6549"/>
          <ac:spMkLst>
            <pc:docMk/>
            <pc:sldMk cId="2303304268" sldId="295"/>
            <ac:spMk id="2" creationId="{57687F24-D78F-6292-30BA-531403BF01C5}"/>
          </ac:spMkLst>
        </pc:spChg>
        <pc:spChg chg="add mod">
          <ac:chgData name="Andres Guzman Toledo" userId="0a64edba88335d53" providerId="LiveId" clId="{CFC0D8AF-6B16-4BD3-9425-2268693E9009}" dt="2022-12-02T21:51:01.200" v="5830" actId="1076"/>
          <ac:spMkLst>
            <pc:docMk/>
            <pc:sldMk cId="2303304268" sldId="295"/>
            <ac:spMk id="6" creationId="{8BF75CF3-5E44-649F-9090-786E693DCCBD}"/>
          </ac:spMkLst>
        </pc:spChg>
        <pc:spChg chg="mod">
          <ac:chgData name="Andres Guzman Toledo" userId="0a64edba88335d53" providerId="LiveId" clId="{CFC0D8AF-6B16-4BD3-9425-2268693E9009}" dt="2022-12-02T21:50:51.222" v="5826" actId="14100"/>
          <ac:spMkLst>
            <pc:docMk/>
            <pc:sldMk cId="2303304268" sldId="295"/>
            <ac:spMk id="7" creationId="{390BE2F4-F000-4953-C010-3D07B83DAF70}"/>
          </ac:spMkLst>
        </pc:spChg>
        <pc:picChg chg="mod">
          <ac:chgData name="Andres Guzman Toledo" userId="0a64edba88335d53" providerId="LiveId" clId="{CFC0D8AF-6B16-4BD3-9425-2268693E9009}" dt="2022-12-02T21:50:47.575" v="5825" actId="1076"/>
          <ac:picMkLst>
            <pc:docMk/>
            <pc:sldMk cId="2303304268" sldId="295"/>
            <ac:picMk id="5" creationId="{4669B3C6-8EC1-76D9-2D64-6B2926EAAFE1}"/>
          </ac:picMkLst>
        </pc:picChg>
        <pc:picChg chg="add mod">
          <ac:chgData name="Andres Guzman Toledo" userId="0a64edba88335d53" providerId="LiveId" clId="{CFC0D8AF-6B16-4BD3-9425-2268693E9009}" dt="2022-12-02T21:50:39.215" v="5822" actId="14100"/>
          <ac:picMkLst>
            <pc:docMk/>
            <pc:sldMk cId="2303304268" sldId="295"/>
            <ac:picMk id="8194" creationId="{E36CE158-C2A6-5914-4D7D-747C6FD08ACF}"/>
          </ac:picMkLst>
        </pc:picChg>
        <pc:picChg chg="add del mod">
          <ac:chgData name="Andres Guzman Toledo" userId="0a64edba88335d53" providerId="LiveId" clId="{CFC0D8AF-6B16-4BD3-9425-2268693E9009}" dt="2022-12-02T21:49:05.803" v="5722" actId="478"/>
          <ac:picMkLst>
            <pc:docMk/>
            <pc:sldMk cId="2303304268" sldId="295"/>
            <ac:picMk id="8196" creationId="{DB146CF9-7170-B6D9-8FE3-903762E97035}"/>
          </ac:picMkLst>
        </pc:picChg>
        <pc:picChg chg="add mod">
          <ac:chgData name="Andres Guzman Toledo" userId="0a64edba88335d53" providerId="LiveId" clId="{CFC0D8AF-6B16-4BD3-9425-2268693E9009}" dt="2022-12-02T21:50:33.428" v="5819" actId="1076"/>
          <ac:picMkLst>
            <pc:docMk/>
            <pc:sldMk cId="2303304268" sldId="295"/>
            <ac:picMk id="8198" creationId="{AA79A5D9-2A4C-B747-C13D-BE50FC3C0B0A}"/>
          </ac:picMkLst>
        </pc:picChg>
        <pc:picChg chg="add mod">
          <ac:chgData name="Andres Guzman Toledo" userId="0a64edba88335d53" providerId="LiveId" clId="{CFC0D8AF-6B16-4BD3-9425-2268693E9009}" dt="2022-12-02T21:55:32.371" v="5871" actId="1076"/>
          <ac:picMkLst>
            <pc:docMk/>
            <pc:sldMk cId="2303304268" sldId="295"/>
            <ac:picMk id="8200" creationId="{45502D2E-06A5-6CEB-4456-FABE716AA7F6}"/>
          </ac:picMkLst>
        </pc:picChg>
        <pc:cxnChg chg="add del">
          <ac:chgData name="Andres Guzman Toledo" userId="0a64edba88335d53" providerId="LiveId" clId="{CFC0D8AF-6B16-4BD3-9425-2268693E9009}" dt="2022-12-02T21:51:13.178" v="5832" actId="11529"/>
          <ac:cxnSpMkLst>
            <pc:docMk/>
            <pc:sldMk cId="2303304268" sldId="295"/>
            <ac:cxnSpMk id="9" creationId="{6B7C0537-A923-83F2-93E9-5BD255A712A3}"/>
          </ac:cxnSpMkLst>
        </pc:cxnChg>
      </pc:sldChg>
      <pc:sldChg chg="new del">
        <pc:chgData name="Andres Guzman Toledo" userId="0a64edba88335d53" providerId="LiveId" clId="{CFC0D8AF-6B16-4BD3-9425-2268693E9009}" dt="2022-12-02T21:43:32.320" v="5535" actId="47"/>
        <pc:sldMkLst>
          <pc:docMk/>
          <pc:sldMk cId="2338697859" sldId="295"/>
        </pc:sldMkLst>
      </pc:sldChg>
      <pc:sldChg chg="addSp delSp modSp add mod">
        <pc:chgData name="Andres Guzman Toledo" userId="0a64edba88335d53" providerId="LiveId" clId="{CFC0D8AF-6B16-4BD3-9425-2268693E9009}" dt="2022-12-02T22:10:05.671" v="6151" actId="20577"/>
        <pc:sldMkLst>
          <pc:docMk/>
          <pc:sldMk cId="1855156748" sldId="296"/>
        </pc:sldMkLst>
        <pc:spChg chg="mod">
          <ac:chgData name="Andres Guzman Toledo" userId="0a64edba88335d53" providerId="LiveId" clId="{CFC0D8AF-6B16-4BD3-9425-2268693E9009}" dt="2022-12-02T22:03:22.772" v="6009" actId="20577"/>
          <ac:spMkLst>
            <pc:docMk/>
            <pc:sldMk cId="1855156748" sldId="296"/>
            <ac:spMk id="2" creationId="{57687F24-D78F-6292-30BA-531403BF01C5}"/>
          </ac:spMkLst>
        </pc:spChg>
        <pc:spChg chg="add del mod">
          <ac:chgData name="Andres Guzman Toledo" userId="0a64edba88335d53" providerId="LiveId" clId="{CFC0D8AF-6B16-4BD3-9425-2268693E9009}" dt="2022-12-02T22:09:23.322" v="6140" actId="478"/>
          <ac:spMkLst>
            <pc:docMk/>
            <pc:sldMk cId="1855156748" sldId="296"/>
            <ac:spMk id="4" creationId="{EE1C9BF8-E6CD-E8E2-3ED7-BAD3C7F59426}"/>
          </ac:spMkLst>
        </pc:spChg>
        <pc:spChg chg="add del mod">
          <ac:chgData name="Andres Guzman Toledo" userId="0a64edba88335d53" providerId="LiveId" clId="{CFC0D8AF-6B16-4BD3-9425-2268693E9009}" dt="2022-12-02T22:09:23.322" v="6140" actId="478"/>
          <ac:spMkLst>
            <pc:docMk/>
            <pc:sldMk cId="1855156748" sldId="296"/>
            <ac:spMk id="7" creationId="{F0034B4B-A492-B53E-A212-FF57FCB36AC2}"/>
          </ac:spMkLst>
        </pc:spChg>
        <pc:spChg chg="add del">
          <ac:chgData name="Andres Guzman Toledo" userId="0a64edba88335d53" providerId="LiveId" clId="{CFC0D8AF-6B16-4BD3-9425-2268693E9009}" dt="2022-12-02T22:05:19.930" v="6052" actId="22"/>
          <ac:spMkLst>
            <pc:docMk/>
            <pc:sldMk cId="1855156748" sldId="296"/>
            <ac:spMk id="9" creationId="{5403F6F0-1A0A-483A-E50D-F30423189A72}"/>
          </ac:spMkLst>
        </pc:spChg>
        <pc:spChg chg="add del mod">
          <ac:chgData name="Andres Guzman Toledo" userId="0a64edba88335d53" providerId="LiveId" clId="{CFC0D8AF-6B16-4BD3-9425-2268693E9009}" dt="2022-12-02T22:06:39.026" v="6055" actId="478"/>
          <ac:spMkLst>
            <pc:docMk/>
            <pc:sldMk cId="1855156748" sldId="296"/>
            <ac:spMk id="11" creationId="{0B926787-586F-D231-8856-522FE85783B6}"/>
          </ac:spMkLst>
        </pc:spChg>
        <pc:spChg chg="add del mod">
          <ac:chgData name="Andres Guzman Toledo" userId="0a64edba88335d53" providerId="LiveId" clId="{CFC0D8AF-6B16-4BD3-9425-2268693E9009}" dt="2022-12-02T22:09:08.027" v="6128" actId="478"/>
          <ac:spMkLst>
            <pc:docMk/>
            <pc:sldMk cId="1855156748" sldId="296"/>
            <ac:spMk id="13" creationId="{824B623E-8140-8EFA-5DCA-9AA749C1068E}"/>
          </ac:spMkLst>
        </pc:spChg>
        <pc:spChg chg="add del mod">
          <ac:chgData name="Andres Guzman Toledo" userId="0a64edba88335d53" providerId="LiveId" clId="{CFC0D8AF-6B16-4BD3-9425-2268693E9009}" dt="2022-12-02T22:09:08.031" v="6130"/>
          <ac:spMkLst>
            <pc:docMk/>
            <pc:sldMk cId="1855156748" sldId="296"/>
            <ac:spMk id="15" creationId="{A22897F7-6375-9B5A-5350-A19AC7A8F48E}"/>
          </ac:spMkLst>
        </pc:spChg>
        <pc:spChg chg="del">
          <ac:chgData name="Andres Guzman Toledo" userId="0a64edba88335d53" providerId="LiveId" clId="{CFC0D8AF-6B16-4BD3-9425-2268693E9009}" dt="2022-12-02T22:00:35.217" v="5986" actId="478"/>
          <ac:spMkLst>
            <pc:docMk/>
            <pc:sldMk cId="1855156748" sldId="296"/>
            <ac:spMk id="19" creationId="{32E35280-AD57-A40F-B14A-2B24EA3689CA}"/>
          </ac:spMkLst>
        </pc:spChg>
        <pc:graphicFrameChg chg="add mod ord modGraphic">
          <ac:chgData name="Andres Guzman Toledo" userId="0a64edba88335d53" providerId="LiveId" clId="{CFC0D8AF-6B16-4BD3-9425-2268693E9009}" dt="2022-12-02T22:10:05.671" v="6151" actId="20577"/>
          <ac:graphicFrameMkLst>
            <pc:docMk/>
            <pc:sldMk cId="1855156748" sldId="296"/>
            <ac:graphicFrameMk id="16" creationId="{71C5C5B3-F4B5-0916-7A04-BFD58164EFA7}"/>
          </ac:graphicFrameMkLst>
        </pc:graphicFrameChg>
      </pc:sldChg>
      <pc:sldChg chg="addSp delSp modSp add mod ord">
        <pc:chgData name="Andres Guzman Toledo" userId="0a64edba88335d53" providerId="LiveId" clId="{CFC0D8AF-6B16-4BD3-9425-2268693E9009}" dt="2022-12-02T22:37:41.501" v="6810"/>
        <pc:sldMkLst>
          <pc:docMk/>
          <pc:sldMk cId="2217398738" sldId="297"/>
        </pc:sldMkLst>
        <pc:graphicFrameChg chg="mod modGraphic">
          <ac:chgData name="Andres Guzman Toledo" userId="0a64edba88335d53" providerId="LiveId" clId="{CFC0D8AF-6B16-4BD3-9425-2268693E9009}" dt="2022-12-02T22:35:12.598" v="6795" actId="20577"/>
          <ac:graphicFrameMkLst>
            <pc:docMk/>
            <pc:sldMk cId="2217398738" sldId="297"/>
            <ac:graphicFrameMk id="16" creationId="{71C5C5B3-F4B5-0916-7A04-BFD58164EFA7}"/>
          </ac:graphicFrameMkLst>
        </pc:graphicFrameChg>
        <pc:picChg chg="mod">
          <ac:chgData name="Andres Guzman Toledo" userId="0a64edba88335d53" providerId="LiveId" clId="{CFC0D8AF-6B16-4BD3-9425-2268693E9009}" dt="2022-12-02T22:13:19.464" v="6243" actId="14100"/>
          <ac:picMkLst>
            <pc:docMk/>
            <pc:sldMk cId="2217398738" sldId="297"/>
            <ac:picMk id="5" creationId="{4669B3C6-8EC1-76D9-2D64-6B2926EAAFE1}"/>
          </ac:picMkLst>
        </pc:picChg>
        <pc:cxnChg chg="add del">
          <ac:chgData name="Andres Guzman Toledo" userId="0a64edba88335d53" providerId="LiveId" clId="{CFC0D8AF-6B16-4BD3-9425-2268693E9009}" dt="2022-12-02T22:13:38.842" v="6247" actId="11529"/>
          <ac:cxnSpMkLst>
            <pc:docMk/>
            <pc:sldMk cId="2217398738" sldId="297"/>
            <ac:cxnSpMk id="4" creationId="{B4915EE4-DAD5-2466-D907-DFA8E2C02420}"/>
          </ac:cxnSpMkLst>
        </pc:cxnChg>
        <pc:cxnChg chg="add del mod">
          <ac:chgData name="Andres Guzman Toledo" userId="0a64edba88335d53" providerId="LiveId" clId="{CFC0D8AF-6B16-4BD3-9425-2268693E9009}" dt="2022-12-02T22:14:17.296" v="6257" actId="478"/>
          <ac:cxnSpMkLst>
            <pc:docMk/>
            <pc:sldMk cId="2217398738" sldId="297"/>
            <ac:cxnSpMk id="7" creationId="{02B1453C-3718-D00B-C3B1-7D79A5E74534}"/>
          </ac:cxnSpMkLst>
        </pc:cxnChg>
      </pc:sldChg>
      <pc:sldChg chg="add del">
        <pc:chgData name="Andres Guzman Toledo" userId="0a64edba88335d53" providerId="LiveId" clId="{CFC0D8AF-6B16-4BD3-9425-2268693E9009}" dt="2022-12-02T22:19:37.909" v="6490" actId="47"/>
        <pc:sldMkLst>
          <pc:docMk/>
          <pc:sldMk cId="3857991051" sldId="298"/>
        </pc:sldMkLst>
      </pc:sldChg>
      <pc:sldChg chg="modSp add mod ord">
        <pc:chgData name="Andres Guzman Toledo" userId="0a64edba88335d53" providerId="LiveId" clId="{CFC0D8AF-6B16-4BD3-9425-2268693E9009}" dt="2022-12-02T22:23:42.843" v="6650" actId="207"/>
        <pc:sldMkLst>
          <pc:docMk/>
          <pc:sldMk cId="3062338677" sldId="299"/>
        </pc:sldMkLst>
        <pc:graphicFrameChg chg="mod modGraphic">
          <ac:chgData name="Andres Guzman Toledo" userId="0a64edba88335d53" providerId="LiveId" clId="{CFC0D8AF-6B16-4BD3-9425-2268693E9009}" dt="2022-12-02T22:23:42.843" v="6650" actId="207"/>
          <ac:graphicFrameMkLst>
            <pc:docMk/>
            <pc:sldMk cId="3062338677" sldId="299"/>
            <ac:graphicFrameMk id="16" creationId="{71C5C5B3-F4B5-0916-7A04-BFD58164EFA7}"/>
          </ac:graphicFrameMkLst>
        </pc:graphicFrameChg>
      </pc:sldChg>
      <pc:sldChg chg="modSp add mod">
        <pc:chgData name="Andres Guzman Toledo" userId="0a64edba88335d53" providerId="LiveId" clId="{CFC0D8AF-6B16-4BD3-9425-2268693E9009}" dt="2022-12-02T22:36:28.700" v="6808" actId="6549"/>
        <pc:sldMkLst>
          <pc:docMk/>
          <pc:sldMk cId="1591183669" sldId="300"/>
        </pc:sldMkLst>
        <pc:graphicFrameChg chg="mod modGraphic">
          <ac:chgData name="Andres Guzman Toledo" userId="0a64edba88335d53" providerId="LiveId" clId="{CFC0D8AF-6B16-4BD3-9425-2268693E9009}" dt="2022-12-02T22:36:28.700" v="6808" actId="6549"/>
          <ac:graphicFrameMkLst>
            <pc:docMk/>
            <pc:sldMk cId="1591183669" sldId="300"/>
            <ac:graphicFrameMk id="16" creationId="{71C5C5B3-F4B5-0916-7A04-BFD58164EFA7}"/>
          </ac:graphicFrameMkLst>
        </pc:graphicFrameChg>
      </pc:sldChg>
      <pc:sldChg chg="add del">
        <pc:chgData name="Andres Guzman Toledo" userId="0a64edba88335d53" providerId="LiveId" clId="{CFC0D8AF-6B16-4BD3-9425-2268693E9009}" dt="2022-12-02T22:36:05.985" v="6803" actId="47"/>
        <pc:sldMkLst>
          <pc:docMk/>
          <pc:sldMk cId="1552841475" sldId="301"/>
        </pc:sldMkLst>
      </pc:sldChg>
      <pc:sldChg chg="modSp add del mod">
        <pc:chgData name="Andres Guzman Toledo" userId="0a64edba88335d53" providerId="LiveId" clId="{CFC0D8AF-6B16-4BD3-9425-2268693E9009}" dt="2022-12-02T22:35:25.001" v="6796" actId="47"/>
        <pc:sldMkLst>
          <pc:docMk/>
          <pc:sldMk cId="1978349133" sldId="302"/>
        </pc:sldMkLst>
        <pc:graphicFrameChg chg="modGraphic">
          <ac:chgData name="Andres Guzman Toledo" userId="0a64edba88335d53" providerId="LiveId" clId="{CFC0D8AF-6B16-4BD3-9425-2268693E9009}" dt="2022-12-02T22:18:41.118" v="6489" actId="20577"/>
          <ac:graphicFrameMkLst>
            <pc:docMk/>
            <pc:sldMk cId="1978349133" sldId="302"/>
            <ac:graphicFrameMk id="16" creationId="{71C5C5B3-F4B5-0916-7A04-BFD58164EFA7}"/>
          </ac:graphicFrameMkLst>
        </pc:graphicFrameChg>
      </pc:sldChg>
      <pc:sldChg chg="modSp add mod ord">
        <pc:chgData name="Andres Guzman Toledo" userId="0a64edba88335d53" providerId="LiveId" clId="{CFC0D8AF-6B16-4BD3-9425-2268693E9009}" dt="2022-12-02T22:37:45.993" v="6812"/>
        <pc:sldMkLst>
          <pc:docMk/>
          <pc:sldMk cId="1992584677" sldId="303"/>
        </pc:sldMkLst>
        <pc:graphicFrameChg chg="mod modGraphic">
          <ac:chgData name="Andres Guzman Toledo" userId="0a64edba88335d53" providerId="LiveId" clId="{CFC0D8AF-6B16-4BD3-9425-2268693E9009}" dt="2022-12-02T22:35:48.739" v="6802" actId="6549"/>
          <ac:graphicFrameMkLst>
            <pc:docMk/>
            <pc:sldMk cId="1992584677" sldId="303"/>
            <ac:graphicFrameMk id="16" creationId="{71C5C5B3-F4B5-0916-7A04-BFD58164EFA7}"/>
          </ac:graphicFrameMkLst>
        </pc:graphicFrameChg>
      </pc:sldChg>
      <pc:sldChg chg="modSp add mod">
        <pc:chgData name="Andres Guzman Toledo" userId="0a64edba88335d53" providerId="LiveId" clId="{CFC0D8AF-6B16-4BD3-9425-2268693E9009}" dt="2022-12-02T22:21:43.043" v="6593" actId="207"/>
        <pc:sldMkLst>
          <pc:docMk/>
          <pc:sldMk cId="1868128348" sldId="304"/>
        </pc:sldMkLst>
        <pc:graphicFrameChg chg="mod modGraphic">
          <ac:chgData name="Andres Guzman Toledo" userId="0a64edba88335d53" providerId="LiveId" clId="{CFC0D8AF-6B16-4BD3-9425-2268693E9009}" dt="2022-12-02T22:21:43.043" v="6593" actId="207"/>
          <ac:graphicFrameMkLst>
            <pc:docMk/>
            <pc:sldMk cId="1868128348" sldId="304"/>
            <ac:graphicFrameMk id="16" creationId="{71C5C5B3-F4B5-0916-7A04-BFD58164EFA7}"/>
          </ac:graphicFrameMkLst>
        </pc:graphicFrameChg>
      </pc:sldChg>
      <pc:sldChg chg="add">
        <pc:chgData name="Andres Guzman Toledo" userId="0a64edba88335d53" providerId="LiveId" clId="{CFC0D8AF-6B16-4BD3-9425-2268693E9009}" dt="2022-12-02T22:22:06.403" v="6594"/>
        <pc:sldMkLst>
          <pc:docMk/>
          <pc:sldMk cId="216989410" sldId="305"/>
        </pc:sldMkLst>
      </pc:sldChg>
      <pc:sldChg chg="delSp modSp add mod modShow">
        <pc:chgData name="Andres Guzman Toledo" userId="0a64edba88335d53" providerId="LiveId" clId="{CFC0D8AF-6B16-4BD3-9425-2268693E9009}" dt="2022-12-02T22:27:48.340" v="6699" actId="729"/>
        <pc:sldMkLst>
          <pc:docMk/>
          <pc:sldMk cId="2534432855" sldId="306"/>
        </pc:sldMkLst>
        <pc:spChg chg="mod">
          <ac:chgData name="Andres Guzman Toledo" userId="0a64edba88335d53" providerId="LiveId" clId="{CFC0D8AF-6B16-4BD3-9425-2268693E9009}" dt="2022-12-02T22:27:38.889" v="6693" actId="6549"/>
          <ac:spMkLst>
            <pc:docMk/>
            <pc:sldMk cId="2534432855" sldId="306"/>
            <ac:spMk id="2" creationId="{57687F24-D78F-6292-30BA-531403BF01C5}"/>
          </ac:spMkLst>
        </pc:spChg>
        <pc:grpChg chg="del">
          <ac:chgData name="Andres Guzman Toledo" userId="0a64edba88335d53" providerId="LiveId" clId="{CFC0D8AF-6B16-4BD3-9425-2268693E9009}" dt="2022-12-02T22:27:41.946" v="6694" actId="478"/>
          <ac:grpSpMkLst>
            <pc:docMk/>
            <pc:sldMk cId="2534432855" sldId="306"/>
            <ac:grpSpMk id="16" creationId="{C38F1319-E8C2-A6B3-BEDC-3036B244838E}"/>
          </ac:grpSpMkLst>
        </pc:grpChg>
        <pc:picChg chg="del">
          <ac:chgData name="Andres Guzman Toledo" userId="0a64edba88335d53" providerId="LiveId" clId="{CFC0D8AF-6B16-4BD3-9425-2268693E9009}" dt="2022-12-02T22:27:41.946" v="6694" actId="478"/>
          <ac:picMkLst>
            <pc:docMk/>
            <pc:sldMk cId="2534432855" sldId="306"/>
            <ac:picMk id="2064" creationId="{BFA0A449-8E17-F168-8C8F-ECA75511AEB4}"/>
          </ac:picMkLst>
        </pc:picChg>
        <pc:picChg chg="del">
          <ac:chgData name="Andres Guzman Toledo" userId="0a64edba88335d53" providerId="LiveId" clId="{CFC0D8AF-6B16-4BD3-9425-2268693E9009}" dt="2022-12-02T22:27:44.622" v="6696" actId="478"/>
          <ac:picMkLst>
            <pc:docMk/>
            <pc:sldMk cId="2534432855" sldId="306"/>
            <ac:picMk id="2068" creationId="{E0AEB0AE-5E83-5E46-F0F1-CDAB0CE6F4C4}"/>
          </ac:picMkLst>
        </pc:picChg>
        <pc:picChg chg="mod">
          <ac:chgData name="Andres Guzman Toledo" userId="0a64edba88335d53" providerId="LiveId" clId="{CFC0D8AF-6B16-4BD3-9425-2268693E9009}" dt="2022-12-02T22:27:46.003" v="6698" actId="1076"/>
          <ac:picMkLst>
            <pc:docMk/>
            <pc:sldMk cId="2534432855" sldId="306"/>
            <ac:picMk id="2072" creationId="{42057248-1419-E10D-23F1-86767604519C}"/>
          </ac:picMkLst>
        </pc:picChg>
      </pc:sldChg>
      <pc:sldChg chg="addSp modSp add del mod">
        <pc:chgData name="Andres Guzman Toledo" userId="0a64edba88335d53" providerId="LiveId" clId="{CFC0D8AF-6B16-4BD3-9425-2268693E9009}" dt="2022-12-02T23:01:43.628" v="7370" actId="47"/>
        <pc:sldMkLst>
          <pc:docMk/>
          <pc:sldMk cId="371692747" sldId="307"/>
        </pc:sldMkLst>
        <pc:spChg chg="mod">
          <ac:chgData name="Andres Guzman Toledo" userId="0a64edba88335d53" providerId="LiveId" clId="{CFC0D8AF-6B16-4BD3-9425-2268693E9009}" dt="2022-12-02T22:33:05.670" v="6749" actId="20577"/>
          <ac:spMkLst>
            <pc:docMk/>
            <pc:sldMk cId="371692747" sldId="307"/>
            <ac:spMk id="2" creationId="{57687F24-D78F-6292-30BA-531403BF01C5}"/>
          </ac:spMkLst>
        </pc:spChg>
        <pc:spChg chg="add mod">
          <ac:chgData name="Andres Guzman Toledo" userId="0a64edba88335d53" providerId="LiveId" clId="{CFC0D8AF-6B16-4BD3-9425-2268693E9009}" dt="2022-12-02T22:33:13.833" v="6751" actId="1076"/>
          <ac:spMkLst>
            <pc:docMk/>
            <pc:sldMk cId="371692747" sldId="307"/>
            <ac:spMk id="5" creationId="{628ACE1B-9D84-CF8F-5E56-C20CEBDDDD29}"/>
          </ac:spMkLst>
        </pc:spChg>
        <pc:spChg chg="add mod">
          <ac:chgData name="Andres Guzman Toledo" userId="0a64edba88335d53" providerId="LiveId" clId="{CFC0D8AF-6B16-4BD3-9425-2268693E9009}" dt="2022-12-02T22:33:20.093" v="6759" actId="20577"/>
          <ac:spMkLst>
            <pc:docMk/>
            <pc:sldMk cId="371692747" sldId="307"/>
            <ac:spMk id="6" creationId="{F6DDF292-D7EA-093A-EBCA-7621FE9A804E}"/>
          </ac:spMkLst>
        </pc:spChg>
        <pc:spChg chg="add mod">
          <ac:chgData name="Andres Guzman Toledo" userId="0a64edba88335d53" providerId="LiveId" clId="{CFC0D8AF-6B16-4BD3-9425-2268693E9009}" dt="2022-12-02T22:33:27.337" v="6777" actId="20577"/>
          <ac:spMkLst>
            <pc:docMk/>
            <pc:sldMk cId="371692747" sldId="307"/>
            <ac:spMk id="7" creationId="{BF19C221-53DD-A844-5CFC-CBB81D7F3D76}"/>
          </ac:spMkLst>
        </pc:spChg>
        <pc:spChg chg="add mod">
          <ac:chgData name="Andres Guzman Toledo" userId="0a64edba88335d53" providerId="LiveId" clId="{CFC0D8AF-6B16-4BD3-9425-2268693E9009}" dt="2022-12-02T22:33:23.744" v="6763" actId="1076"/>
          <ac:spMkLst>
            <pc:docMk/>
            <pc:sldMk cId="371692747" sldId="307"/>
            <ac:spMk id="8" creationId="{8373A615-CBA2-ED71-11B2-557D6647BC73}"/>
          </ac:spMkLst>
        </pc:spChg>
      </pc:sldChg>
      <pc:sldChg chg="addSp delSp modSp add mod">
        <pc:chgData name="Andres Guzman Toledo" userId="0a64edba88335d53" providerId="LiveId" clId="{CFC0D8AF-6B16-4BD3-9425-2268693E9009}" dt="2022-12-02T22:51:28.528" v="7076" actId="1076"/>
        <pc:sldMkLst>
          <pc:docMk/>
          <pc:sldMk cId="1703167796" sldId="308"/>
        </pc:sldMkLst>
        <pc:spChg chg="del">
          <ac:chgData name="Andres Guzman Toledo" userId="0a64edba88335d53" providerId="LiveId" clId="{CFC0D8AF-6B16-4BD3-9425-2268693E9009}" dt="2022-12-02T22:38:58.057" v="6872" actId="478"/>
          <ac:spMkLst>
            <pc:docMk/>
            <pc:sldMk cId="1703167796" sldId="308"/>
            <ac:spMk id="2" creationId="{57687F24-D78F-6292-30BA-531403BF01C5}"/>
          </ac:spMkLst>
        </pc:spChg>
        <pc:spChg chg="add mod">
          <ac:chgData name="Andres Guzman Toledo" userId="0a64edba88335d53" providerId="LiveId" clId="{CFC0D8AF-6B16-4BD3-9425-2268693E9009}" dt="2022-12-02T22:51:20.522" v="7069" actId="1076"/>
          <ac:spMkLst>
            <pc:docMk/>
            <pc:sldMk cId="1703167796" sldId="308"/>
            <ac:spMk id="7" creationId="{D94A83F9-8B8E-83A9-AC78-20EEF5A04A35}"/>
          </ac:spMkLst>
        </pc:spChg>
        <pc:spChg chg="add del mod">
          <ac:chgData name="Andres Guzman Toledo" userId="0a64edba88335d53" providerId="LiveId" clId="{CFC0D8AF-6B16-4BD3-9425-2268693E9009}" dt="2022-12-02T22:39:00.237" v="6873" actId="478"/>
          <ac:spMkLst>
            <pc:docMk/>
            <pc:sldMk cId="1703167796" sldId="308"/>
            <ac:spMk id="9" creationId="{263EA454-EF69-C8BA-E805-DE053D1FB3C3}"/>
          </ac:spMkLst>
        </pc:spChg>
        <pc:spChg chg="add mod">
          <ac:chgData name="Andres Guzman Toledo" userId="0a64edba88335d53" providerId="LiveId" clId="{CFC0D8AF-6B16-4BD3-9425-2268693E9009}" dt="2022-12-02T22:51:28.528" v="7076" actId="1076"/>
          <ac:spMkLst>
            <pc:docMk/>
            <pc:sldMk cId="1703167796" sldId="308"/>
            <ac:spMk id="10" creationId="{0D2E30C9-BE31-6159-23CD-D40F193F8291}"/>
          </ac:spMkLst>
        </pc:spChg>
        <pc:spChg chg="del">
          <ac:chgData name="Andres Guzman Toledo" userId="0a64edba88335d53" providerId="LiveId" clId="{CFC0D8AF-6B16-4BD3-9425-2268693E9009}" dt="2022-12-02T22:38:26.518" v="6818" actId="478"/>
          <ac:spMkLst>
            <pc:docMk/>
            <pc:sldMk cId="1703167796" sldId="308"/>
            <ac:spMk id="14" creationId="{5D62274E-FF16-0C76-15CC-83A47469BD2F}"/>
          </ac:spMkLst>
        </pc:spChg>
        <pc:spChg chg="del">
          <ac:chgData name="Andres Guzman Toledo" userId="0a64edba88335d53" providerId="LiveId" clId="{CFC0D8AF-6B16-4BD3-9425-2268693E9009}" dt="2022-12-02T22:38:26.518" v="6818" actId="478"/>
          <ac:spMkLst>
            <pc:docMk/>
            <pc:sldMk cId="1703167796" sldId="308"/>
            <ac:spMk id="15" creationId="{42691AD7-4227-C11C-18CC-7C39A56A7C7A}"/>
          </ac:spMkLst>
        </pc:spChg>
        <pc:grpChg chg="del">
          <ac:chgData name="Andres Guzman Toledo" userId="0a64edba88335d53" providerId="LiveId" clId="{CFC0D8AF-6B16-4BD3-9425-2268693E9009}" dt="2022-12-02T22:38:26.518" v="6818" actId="478"/>
          <ac:grpSpMkLst>
            <pc:docMk/>
            <pc:sldMk cId="1703167796" sldId="308"/>
            <ac:grpSpMk id="16" creationId="{C38F1319-E8C2-A6B3-BEDC-3036B244838E}"/>
          </ac:grpSpMkLst>
        </pc:grpChg>
        <pc:picChg chg="mod">
          <ac:chgData name="Andres Guzman Toledo" userId="0a64edba88335d53" providerId="LiveId" clId="{CFC0D8AF-6B16-4BD3-9425-2268693E9009}" dt="2022-12-02T22:51:23.787" v="7072" actId="1076"/>
          <ac:picMkLst>
            <pc:docMk/>
            <pc:sldMk cId="1703167796" sldId="308"/>
            <ac:picMk id="5" creationId="{4669B3C6-8EC1-76D9-2D64-6B2926EAAFE1}"/>
          </ac:picMkLst>
        </pc:picChg>
        <pc:picChg chg="add del mod">
          <ac:chgData name="Andres Guzman Toledo" userId="0a64edba88335d53" providerId="LiveId" clId="{CFC0D8AF-6B16-4BD3-9425-2268693E9009}" dt="2022-12-02T22:51:18.842" v="7068" actId="478"/>
          <ac:picMkLst>
            <pc:docMk/>
            <pc:sldMk cId="1703167796" sldId="308"/>
            <ac:picMk id="11" creationId="{10CFBC01-643F-8BAC-3B36-5578ABFCD388}"/>
          </ac:picMkLst>
        </pc:picChg>
        <pc:picChg chg="del">
          <ac:chgData name="Andres Guzman Toledo" userId="0a64edba88335d53" providerId="LiveId" clId="{CFC0D8AF-6B16-4BD3-9425-2268693E9009}" dt="2022-12-02T22:38:26.518" v="6818" actId="478"/>
          <ac:picMkLst>
            <pc:docMk/>
            <pc:sldMk cId="1703167796" sldId="308"/>
            <ac:picMk id="2064" creationId="{BFA0A449-8E17-F168-8C8F-ECA75511AEB4}"/>
          </ac:picMkLst>
        </pc:picChg>
        <pc:picChg chg="del">
          <ac:chgData name="Andres Guzman Toledo" userId="0a64edba88335d53" providerId="LiveId" clId="{CFC0D8AF-6B16-4BD3-9425-2268693E9009}" dt="2022-12-02T22:38:26.518" v="6818" actId="478"/>
          <ac:picMkLst>
            <pc:docMk/>
            <pc:sldMk cId="1703167796" sldId="308"/>
            <ac:picMk id="2068" creationId="{E0AEB0AE-5E83-5E46-F0F1-CDAB0CE6F4C4}"/>
          </ac:picMkLst>
        </pc:picChg>
      </pc:sldChg>
      <pc:sldChg chg="addSp delSp modSp add del mod ord">
        <pc:chgData name="Andres Guzman Toledo" userId="0a64edba88335d53" providerId="LiveId" clId="{CFC0D8AF-6B16-4BD3-9425-2268693E9009}" dt="2022-12-02T23:01:22.896" v="7367" actId="47"/>
        <pc:sldMkLst>
          <pc:docMk/>
          <pc:sldMk cId="548256028" sldId="309"/>
        </pc:sldMkLst>
        <pc:spChg chg="mod">
          <ac:chgData name="Andres Guzman Toledo" userId="0a64edba88335d53" providerId="LiveId" clId="{CFC0D8AF-6B16-4BD3-9425-2268693E9009}" dt="2022-12-02T22:40:22.195" v="6902" actId="20577"/>
          <ac:spMkLst>
            <pc:docMk/>
            <pc:sldMk cId="548256028" sldId="309"/>
            <ac:spMk id="2" creationId="{57687F24-D78F-6292-30BA-531403BF01C5}"/>
          </ac:spMkLst>
        </pc:spChg>
        <pc:spChg chg="mod">
          <ac:chgData name="Andres Guzman Toledo" userId="0a64edba88335d53" providerId="LiveId" clId="{CFC0D8AF-6B16-4BD3-9425-2268693E9009}" dt="2022-12-02T22:41:09.907" v="6928" actId="478"/>
          <ac:spMkLst>
            <pc:docMk/>
            <pc:sldMk cId="548256028" sldId="309"/>
            <ac:spMk id="3" creationId="{B41F52BC-2708-1CE0-C6E9-90047FA1A135}"/>
          </ac:spMkLst>
        </pc:spChg>
        <pc:spChg chg="mod">
          <ac:chgData name="Andres Guzman Toledo" userId="0a64edba88335d53" providerId="LiveId" clId="{CFC0D8AF-6B16-4BD3-9425-2268693E9009}" dt="2022-12-02T22:41:09.907" v="6928" actId="478"/>
          <ac:spMkLst>
            <pc:docMk/>
            <pc:sldMk cId="548256028" sldId="309"/>
            <ac:spMk id="4" creationId="{2AD5469C-5C9A-9E2F-68B0-3D0CCEC2CD9F}"/>
          </ac:spMkLst>
        </pc:spChg>
        <pc:spChg chg="add del">
          <ac:chgData name="Andres Guzman Toledo" userId="0a64edba88335d53" providerId="LiveId" clId="{CFC0D8AF-6B16-4BD3-9425-2268693E9009}" dt="2022-12-02T22:40:48.846" v="6916"/>
          <ac:spMkLst>
            <pc:docMk/>
            <pc:sldMk cId="548256028" sldId="309"/>
            <ac:spMk id="6" creationId="{18018C92-8F22-F387-5EB4-33CE5EA3767C}"/>
          </ac:spMkLst>
        </pc:spChg>
        <pc:spChg chg="add del">
          <ac:chgData name="Andres Guzman Toledo" userId="0a64edba88335d53" providerId="LiveId" clId="{CFC0D8AF-6B16-4BD3-9425-2268693E9009}" dt="2022-12-02T22:41:11.550" v="6930"/>
          <ac:spMkLst>
            <pc:docMk/>
            <pc:sldMk cId="548256028" sldId="309"/>
            <ac:spMk id="7" creationId="{AE8DA2F1-D0BC-92C6-47CD-2F0BEE5F44E1}"/>
          </ac:spMkLst>
        </pc:spChg>
        <pc:spChg chg="mod">
          <ac:chgData name="Andres Guzman Toledo" userId="0a64edba88335d53" providerId="LiveId" clId="{CFC0D8AF-6B16-4BD3-9425-2268693E9009}" dt="2022-12-02T22:41:23.619" v="6936" actId="20577"/>
          <ac:spMkLst>
            <pc:docMk/>
            <pc:sldMk cId="548256028" sldId="309"/>
            <ac:spMk id="12" creationId="{34CF7E0C-A594-F2B5-FE57-A70BE8FF485A}"/>
          </ac:spMkLst>
        </pc:spChg>
        <pc:grpChg chg="mod">
          <ac:chgData name="Andres Guzman Toledo" userId="0a64edba88335d53" providerId="LiveId" clId="{CFC0D8AF-6B16-4BD3-9425-2268693E9009}" dt="2022-12-02T22:41:09.907" v="6928" actId="478"/>
          <ac:grpSpMkLst>
            <pc:docMk/>
            <pc:sldMk cId="548256028" sldId="309"/>
            <ac:grpSpMk id="16" creationId="{C38F1319-E8C2-A6B3-BEDC-3036B244838E}"/>
          </ac:grpSpMkLst>
        </pc:grpChg>
        <pc:picChg chg="add mod">
          <ac:chgData name="Andres Guzman Toledo" userId="0a64edba88335d53" providerId="LiveId" clId="{CFC0D8AF-6B16-4BD3-9425-2268693E9009}" dt="2022-12-02T22:42:03.105" v="6945" actId="1076"/>
          <ac:picMkLst>
            <pc:docMk/>
            <pc:sldMk cId="548256028" sldId="309"/>
            <ac:picMk id="11" creationId="{0CC1F93A-EDDA-BB3C-0EAE-B8A4E5AFFF74}"/>
          </ac:picMkLst>
        </pc:picChg>
        <pc:picChg chg="del">
          <ac:chgData name="Andres Guzman Toledo" userId="0a64edba88335d53" providerId="LiveId" clId="{CFC0D8AF-6B16-4BD3-9425-2268693E9009}" dt="2022-12-02T22:41:09.907" v="6928" actId="478"/>
          <ac:picMkLst>
            <pc:docMk/>
            <pc:sldMk cId="548256028" sldId="309"/>
            <ac:picMk id="2062" creationId="{ED6558DA-65E4-1AE4-1635-E7EE8A994CB8}"/>
          </ac:picMkLst>
        </pc:picChg>
        <pc:picChg chg="del">
          <ac:chgData name="Andres Guzman Toledo" userId="0a64edba88335d53" providerId="LiveId" clId="{CFC0D8AF-6B16-4BD3-9425-2268693E9009}" dt="2022-12-02T22:40:30.648" v="6903" actId="478"/>
          <ac:picMkLst>
            <pc:docMk/>
            <pc:sldMk cId="548256028" sldId="309"/>
            <ac:picMk id="2064" creationId="{BFA0A449-8E17-F168-8C8F-ECA75511AEB4}"/>
          </ac:picMkLst>
        </pc:picChg>
        <pc:picChg chg="del">
          <ac:chgData name="Andres Guzman Toledo" userId="0a64edba88335d53" providerId="LiveId" clId="{CFC0D8AF-6B16-4BD3-9425-2268693E9009}" dt="2022-12-02T22:40:47.066" v="6914" actId="478"/>
          <ac:picMkLst>
            <pc:docMk/>
            <pc:sldMk cId="548256028" sldId="309"/>
            <ac:picMk id="2068" creationId="{E0AEB0AE-5E83-5E46-F0F1-CDAB0CE6F4C4}"/>
          </ac:picMkLst>
        </pc:picChg>
        <pc:picChg chg="add mod">
          <ac:chgData name="Andres Guzman Toledo" userId="0a64edba88335d53" providerId="LiveId" clId="{CFC0D8AF-6B16-4BD3-9425-2268693E9009}" dt="2022-12-02T22:40:34.958" v="6906" actId="1076"/>
          <ac:picMkLst>
            <pc:docMk/>
            <pc:sldMk cId="548256028" sldId="309"/>
            <ac:picMk id="20482" creationId="{EAB4F07F-6CD7-8FA6-32AC-2C694DE2BC97}"/>
          </ac:picMkLst>
        </pc:picChg>
        <pc:picChg chg="add mod">
          <ac:chgData name="Andres Guzman Toledo" userId="0a64edba88335d53" providerId="LiveId" clId="{CFC0D8AF-6B16-4BD3-9425-2268693E9009}" dt="2022-12-02T22:40:57.796" v="6919" actId="1076"/>
          <ac:picMkLst>
            <pc:docMk/>
            <pc:sldMk cId="548256028" sldId="309"/>
            <ac:picMk id="20486" creationId="{603867A9-3BB6-814A-9C04-8DE73EB5EF54}"/>
          </ac:picMkLst>
        </pc:picChg>
        <pc:picChg chg="add mod">
          <ac:chgData name="Andres Guzman Toledo" userId="0a64edba88335d53" providerId="LiveId" clId="{CFC0D8AF-6B16-4BD3-9425-2268693E9009}" dt="2022-12-02T22:41:21.948" v="6933" actId="1076"/>
          <ac:picMkLst>
            <pc:docMk/>
            <pc:sldMk cId="548256028" sldId="309"/>
            <ac:picMk id="20490" creationId="{A76A92CD-B479-0BEC-992D-F6BE804A9DE2}"/>
          </ac:picMkLst>
        </pc:picChg>
        <pc:cxnChg chg="add del">
          <ac:chgData name="Andres Guzman Toledo" userId="0a64edba88335d53" providerId="LiveId" clId="{CFC0D8AF-6B16-4BD3-9425-2268693E9009}" dt="2022-12-02T22:41:31.101" v="6938" actId="11529"/>
          <ac:cxnSpMkLst>
            <pc:docMk/>
            <pc:sldMk cId="548256028" sldId="309"/>
            <ac:cxnSpMk id="9" creationId="{6D17837D-345A-09AF-B322-77B426EB16BE}"/>
          </ac:cxnSpMkLst>
        </pc:cxnChg>
      </pc:sldChg>
      <pc:sldChg chg="add">
        <pc:chgData name="Andres Guzman Toledo" userId="0a64edba88335d53" providerId="LiveId" clId="{CFC0D8AF-6B16-4BD3-9425-2268693E9009}" dt="2022-12-02T22:44:11.015" v="7050"/>
        <pc:sldMkLst>
          <pc:docMk/>
          <pc:sldMk cId="2792754991" sldId="310"/>
        </pc:sldMkLst>
      </pc:sldChg>
      <pc:sldChg chg="delSp modSp add mod ord">
        <pc:chgData name="Andres Guzman Toledo" userId="0a64edba88335d53" providerId="LiveId" clId="{CFC0D8AF-6B16-4BD3-9425-2268693E9009}" dt="2022-12-02T23:02:49.880" v="7381"/>
        <pc:sldMkLst>
          <pc:docMk/>
          <pc:sldMk cId="214958532" sldId="311"/>
        </pc:sldMkLst>
        <pc:spChg chg="del">
          <ac:chgData name="Andres Guzman Toledo" userId="0a64edba88335d53" providerId="LiveId" clId="{CFC0D8AF-6B16-4BD3-9425-2268693E9009}" dt="2022-12-02T22:51:01.554" v="7058" actId="478"/>
          <ac:spMkLst>
            <pc:docMk/>
            <pc:sldMk cId="214958532" sldId="311"/>
            <ac:spMk id="7" creationId="{D94A83F9-8B8E-83A9-AC78-20EEF5A04A35}"/>
          </ac:spMkLst>
        </pc:spChg>
        <pc:spChg chg="mod">
          <ac:chgData name="Andres Guzman Toledo" userId="0a64edba88335d53" providerId="LiveId" clId="{CFC0D8AF-6B16-4BD3-9425-2268693E9009}" dt="2022-12-02T22:51:16.374" v="7067" actId="403"/>
          <ac:spMkLst>
            <pc:docMk/>
            <pc:sldMk cId="214958532" sldId="311"/>
            <ac:spMk id="10" creationId="{0D2E30C9-BE31-6159-23CD-D40F193F8291}"/>
          </ac:spMkLst>
        </pc:spChg>
        <pc:picChg chg="del">
          <ac:chgData name="Andres Guzman Toledo" userId="0a64edba88335d53" providerId="LiveId" clId="{CFC0D8AF-6B16-4BD3-9425-2268693E9009}" dt="2022-12-02T22:51:09.522" v="7062" actId="478"/>
          <ac:picMkLst>
            <pc:docMk/>
            <pc:sldMk cId="214958532" sldId="311"/>
            <ac:picMk id="5" creationId="{4669B3C6-8EC1-76D9-2D64-6B2926EAAFE1}"/>
          </ac:picMkLst>
        </pc:picChg>
        <pc:picChg chg="mod">
          <ac:chgData name="Andres Guzman Toledo" userId="0a64edba88335d53" providerId="LiveId" clId="{CFC0D8AF-6B16-4BD3-9425-2268693E9009}" dt="2022-12-02T22:51:12.585" v="7065" actId="1076"/>
          <ac:picMkLst>
            <pc:docMk/>
            <pc:sldMk cId="214958532" sldId="311"/>
            <ac:picMk id="11" creationId="{10CFBC01-643F-8BAC-3B36-5578ABFCD388}"/>
          </ac:picMkLst>
        </pc:picChg>
      </pc:sldChg>
      <pc:sldChg chg="addSp delSp modSp add mod ord">
        <pc:chgData name="Andres Guzman Toledo" userId="0a64edba88335d53" providerId="LiveId" clId="{CFC0D8AF-6B16-4BD3-9425-2268693E9009}" dt="2022-12-02T23:01:41.325" v="7369"/>
        <pc:sldMkLst>
          <pc:docMk/>
          <pc:sldMk cId="2999046882" sldId="312"/>
        </pc:sldMkLst>
        <pc:spChg chg="add del mod">
          <ac:chgData name="Andres Guzman Toledo" userId="0a64edba88335d53" providerId="LiveId" clId="{CFC0D8AF-6B16-4BD3-9425-2268693E9009}" dt="2022-12-02T22:54:29.618" v="7241"/>
          <ac:spMkLst>
            <pc:docMk/>
            <pc:sldMk cId="2999046882" sldId="312"/>
            <ac:spMk id="2" creationId="{44C67AB3-68B3-ECDD-6465-1F43A0E23D95}"/>
          </ac:spMkLst>
        </pc:spChg>
        <pc:spChg chg="add mod">
          <ac:chgData name="Andres Guzman Toledo" userId="0a64edba88335d53" providerId="LiveId" clId="{CFC0D8AF-6B16-4BD3-9425-2268693E9009}" dt="2022-12-02T22:54:28.926" v="7239" actId="1076"/>
          <ac:spMkLst>
            <pc:docMk/>
            <pc:sldMk cId="2999046882" sldId="312"/>
            <ac:spMk id="4" creationId="{2A1254B2-595F-DD53-FB12-4E6C4E793A2E}"/>
          </ac:spMkLst>
        </pc:spChg>
        <pc:spChg chg="del mod">
          <ac:chgData name="Andres Guzman Toledo" userId="0a64edba88335d53" providerId="LiveId" clId="{CFC0D8AF-6B16-4BD3-9425-2268693E9009}" dt="2022-12-02T22:53:26.342" v="7157" actId="478"/>
          <ac:spMkLst>
            <pc:docMk/>
            <pc:sldMk cId="2999046882" sldId="312"/>
            <ac:spMk id="7" creationId="{D94A83F9-8B8E-83A9-AC78-20EEF5A04A35}"/>
          </ac:spMkLst>
        </pc:spChg>
        <pc:spChg chg="mod">
          <ac:chgData name="Andres Guzman Toledo" userId="0a64edba88335d53" providerId="LiveId" clId="{CFC0D8AF-6B16-4BD3-9425-2268693E9009}" dt="2022-12-02T22:54:22.712" v="7236" actId="1076"/>
          <ac:spMkLst>
            <pc:docMk/>
            <pc:sldMk cId="2999046882" sldId="312"/>
            <ac:spMk id="10" creationId="{0D2E30C9-BE31-6159-23CD-D40F193F8291}"/>
          </ac:spMkLst>
        </pc:spChg>
        <pc:picChg chg="mod">
          <ac:chgData name="Andres Guzman Toledo" userId="0a64edba88335d53" providerId="LiveId" clId="{CFC0D8AF-6B16-4BD3-9425-2268693E9009}" dt="2022-12-02T22:53:29.951" v="7159" actId="1076"/>
          <ac:picMkLst>
            <pc:docMk/>
            <pc:sldMk cId="2999046882" sldId="312"/>
            <ac:picMk id="5" creationId="{4669B3C6-8EC1-76D9-2D64-6B2926EAAFE1}"/>
          </ac:picMkLst>
        </pc:picChg>
        <pc:picChg chg="add mod">
          <ac:chgData name="Andres Guzman Toledo" userId="0a64edba88335d53" providerId="LiveId" clId="{CFC0D8AF-6B16-4BD3-9425-2268693E9009}" dt="2022-12-02T22:54:27.109" v="7238" actId="1076"/>
          <ac:picMkLst>
            <pc:docMk/>
            <pc:sldMk cId="2999046882" sldId="312"/>
            <ac:picMk id="22530" creationId="{5EA0107C-842F-F14C-CB88-DFE22EF0AEE6}"/>
          </ac:picMkLst>
        </pc:picChg>
      </pc:sldChg>
      <pc:sldChg chg="addSp delSp modSp add mod ord modNotesTx">
        <pc:chgData name="Andres Guzman Toledo" userId="0a64edba88335d53" providerId="LiveId" clId="{CFC0D8AF-6B16-4BD3-9425-2268693E9009}" dt="2022-12-02T23:01:41.325" v="7369"/>
        <pc:sldMkLst>
          <pc:docMk/>
          <pc:sldMk cId="1658590391" sldId="313"/>
        </pc:sldMkLst>
        <pc:spChg chg="add mod">
          <ac:chgData name="Andres Guzman Toledo" userId="0a64edba88335d53" providerId="LiveId" clId="{CFC0D8AF-6B16-4BD3-9425-2268693E9009}" dt="2022-12-02T22:57:39.739" v="7334" actId="20577"/>
          <ac:spMkLst>
            <pc:docMk/>
            <pc:sldMk cId="1658590391" sldId="313"/>
            <ac:spMk id="3" creationId="{F3093864-2479-FA26-A1E3-D4547B046FE1}"/>
          </ac:spMkLst>
        </pc:spChg>
        <pc:spChg chg="del">
          <ac:chgData name="Andres Guzman Toledo" userId="0a64edba88335d53" providerId="LiveId" clId="{CFC0D8AF-6B16-4BD3-9425-2268693E9009}" dt="2022-12-02T22:55:03.410" v="7258" actId="478"/>
          <ac:spMkLst>
            <pc:docMk/>
            <pc:sldMk cId="1658590391" sldId="313"/>
            <ac:spMk id="4" creationId="{2A1254B2-595F-DD53-FB12-4E6C4E793A2E}"/>
          </ac:spMkLst>
        </pc:spChg>
        <pc:spChg chg="mod">
          <ac:chgData name="Andres Guzman Toledo" userId="0a64edba88335d53" providerId="LiveId" clId="{CFC0D8AF-6B16-4BD3-9425-2268693E9009}" dt="2022-12-02T22:57:31.047" v="7331" actId="403"/>
          <ac:spMkLst>
            <pc:docMk/>
            <pc:sldMk cId="1658590391" sldId="313"/>
            <ac:spMk id="10" creationId="{0D2E30C9-BE31-6159-23CD-D40F193F8291}"/>
          </ac:spMkLst>
        </pc:spChg>
        <pc:picChg chg="del">
          <ac:chgData name="Andres Guzman Toledo" userId="0a64edba88335d53" providerId="LiveId" clId="{CFC0D8AF-6B16-4BD3-9425-2268693E9009}" dt="2022-12-02T22:54:48.993" v="7243" actId="478"/>
          <ac:picMkLst>
            <pc:docMk/>
            <pc:sldMk cId="1658590391" sldId="313"/>
            <ac:picMk id="22530" creationId="{5EA0107C-842F-F14C-CB88-DFE22EF0AEE6}"/>
          </ac:picMkLst>
        </pc:picChg>
      </pc:sldChg>
      <pc:sldChg chg="addSp delSp modSp add mod ord modNotesTx">
        <pc:chgData name="Andres Guzman Toledo" userId="0a64edba88335d53" providerId="LiveId" clId="{CFC0D8AF-6B16-4BD3-9425-2268693E9009}" dt="2022-12-02T23:01:41.325" v="7369"/>
        <pc:sldMkLst>
          <pc:docMk/>
          <pc:sldMk cId="1794466024" sldId="314"/>
        </pc:sldMkLst>
        <pc:spChg chg="del">
          <ac:chgData name="Andres Guzman Toledo" userId="0a64edba88335d53" providerId="LiveId" clId="{CFC0D8AF-6B16-4BD3-9425-2268693E9009}" dt="2022-12-02T23:00:12.721" v="7336" actId="478"/>
          <ac:spMkLst>
            <pc:docMk/>
            <pc:sldMk cId="1794466024" sldId="314"/>
            <ac:spMk id="3" creationId="{F3093864-2479-FA26-A1E3-D4547B046FE1}"/>
          </ac:spMkLst>
        </pc:spChg>
        <pc:spChg chg="add del mod">
          <ac:chgData name="Andres Guzman Toledo" userId="0a64edba88335d53" providerId="LiveId" clId="{CFC0D8AF-6B16-4BD3-9425-2268693E9009}" dt="2022-12-02T23:01:06.935" v="7363"/>
          <ac:spMkLst>
            <pc:docMk/>
            <pc:sldMk cId="1794466024" sldId="314"/>
            <ac:spMk id="7" creationId="{3832D008-6760-CD9F-467B-F52E868DD316}"/>
          </ac:spMkLst>
        </pc:spChg>
        <pc:spChg chg="mod">
          <ac:chgData name="Andres Guzman Toledo" userId="0a64edba88335d53" providerId="LiveId" clId="{CFC0D8AF-6B16-4BD3-9425-2268693E9009}" dt="2022-12-02T23:01:10.881" v="7366" actId="1076"/>
          <ac:spMkLst>
            <pc:docMk/>
            <pc:sldMk cId="1794466024" sldId="314"/>
            <ac:spMk id="10" creationId="{0D2E30C9-BE31-6159-23CD-D40F193F8291}"/>
          </ac:spMkLst>
        </pc:spChg>
        <pc:picChg chg="add mod">
          <ac:chgData name="Andres Guzman Toledo" userId="0a64edba88335d53" providerId="LiveId" clId="{CFC0D8AF-6B16-4BD3-9425-2268693E9009}" dt="2022-12-02T23:00:21.907" v="7348" actId="1076"/>
          <ac:picMkLst>
            <pc:docMk/>
            <pc:sldMk cId="1794466024" sldId="314"/>
            <ac:picMk id="4" creationId="{B9F5C61B-4F63-3F25-386F-F344DE203EF5}"/>
          </ac:picMkLst>
        </pc:picChg>
        <pc:picChg chg="mod">
          <ac:chgData name="Andres Guzman Toledo" userId="0a64edba88335d53" providerId="LiveId" clId="{CFC0D8AF-6B16-4BD3-9425-2268693E9009}" dt="2022-12-02T23:00:38.056" v="7352" actId="14100"/>
          <ac:picMkLst>
            <pc:docMk/>
            <pc:sldMk cId="1794466024" sldId="314"/>
            <ac:picMk id="5" creationId="{4669B3C6-8EC1-76D9-2D64-6B2926EAAFE1}"/>
          </ac:picMkLst>
        </pc:picChg>
        <pc:picChg chg="add mod modCrop">
          <ac:chgData name="Andres Guzman Toledo" userId="0a64edba88335d53" providerId="LiveId" clId="{CFC0D8AF-6B16-4BD3-9425-2268693E9009}" dt="2022-12-02T23:01:07.869" v="7364" actId="1076"/>
          <ac:picMkLst>
            <pc:docMk/>
            <pc:sldMk cId="1794466024" sldId="314"/>
            <ac:picMk id="9" creationId="{DD56651F-46DB-6826-2126-FEF0021BC66B}"/>
          </ac:picMkLst>
        </pc:picChg>
      </pc:sldChg>
      <pc:sldChg chg="addSp delSp modSp add mod">
        <pc:chgData name="Andres Guzman Toledo" userId="0a64edba88335d53" providerId="LiveId" clId="{CFC0D8AF-6B16-4BD3-9425-2268693E9009}" dt="2022-12-03T17:17:06.212" v="7553" actId="20577"/>
        <pc:sldMkLst>
          <pc:docMk/>
          <pc:sldMk cId="4109828461" sldId="315"/>
        </pc:sldMkLst>
        <pc:spChg chg="mod">
          <ac:chgData name="Andres Guzman Toledo" userId="0a64edba88335d53" providerId="LiveId" clId="{CFC0D8AF-6B16-4BD3-9425-2268693E9009}" dt="2022-12-03T17:17:06.212" v="7553" actId="20577"/>
          <ac:spMkLst>
            <pc:docMk/>
            <pc:sldMk cId="4109828461" sldId="315"/>
            <ac:spMk id="2" creationId="{57687F24-D78F-6292-30BA-531403BF01C5}"/>
          </ac:spMkLst>
        </pc:spChg>
        <pc:spChg chg="mod">
          <ac:chgData name="Andres Guzman Toledo" userId="0a64edba88335d53" providerId="LiveId" clId="{CFC0D8AF-6B16-4BD3-9425-2268693E9009}" dt="2022-12-03T17:13:44.121" v="7541" actId="20577"/>
          <ac:spMkLst>
            <pc:docMk/>
            <pc:sldMk cId="4109828461" sldId="315"/>
            <ac:spMk id="7" creationId="{390BE2F4-F000-4953-C010-3D07B83DAF70}"/>
          </ac:spMkLst>
        </pc:spChg>
        <pc:spChg chg="mod">
          <ac:chgData name="Andres Guzman Toledo" userId="0a64edba88335d53" providerId="LiveId" clId="{CFC0D8AF-6B16-4BD3-9425-2268693E9009}" dt="2022-12-03T17:12:48.256" v="7467" actId="313"/>
          <ac:spMkLst>
            <pc:docMk/>
            <pc:sldMk cId="4109828461" sldId="315"/>
            <ac:spMk id="8" creationId="{94C73044-2B10-AEA2-A893-2B3E30F085E3}"/>
          </ac:spMkLst>
        </pc:spChg>
        <pc:spChg chg="del">
          <ac:chgData name="Andres Guzman Toledo" userId="0a64edba88335d53" providerId="LiveId" clId="{CFC0D8AF-6B16-4BD3-9425-2268693E9009}" dt="2022-12-03T17:13:18.148" v="7518" actId="478"/>
          <ac:spMkLst>
            <pc:docMk/>
            <pc:sldMk cId="4109828461" sldId="315"/>
            <ac:spMk id="11" creationId="{0C1F4C93-5B53-D487-F28E-F943D23D4822}"/>
          </ac:spMkLst>
        </pc:spChg>
        <pc:picChg chg="add mod">
          <ac:chgData name="Andres Guzman Toledo" userId="0a64edba88335d53" providerId="LiveId" clId="{CFC0D8AF-6B16-4BD3-9425-2268693E9009}" dt="2022-12-03T17:17:02.965" v="7542" actId="1076"/>
          <ac:picMkLst>
            <pc:docMk/>
            <pc:sldMk cId="4109828461" sldId="315"/>
            <ac:picMk id="3" creationId="{3BA863E3-0A53-D72B-F31D-2B72EB6072EB}"/>
          </ac:picMkLst>
        </pc:picChg>
        <pc:picChg chg="del">
          <ac:chgData name="Andres Guzman Toledo" userId="0a64edba88335d53" providerId="LiveId" clId="{CFC0D8AF-6B16-4BD3-9425-2268693E9009}" dt="2022-12-03T17:12:40.568" v="7459" actId="478"/>
          <ac:picMkLst>
            <pc:docMk/>
            <pc:sldMk cId="4109828461" sldId="315"/>
            <ac:picMk id="4102" creationId="{8D108CED-66B9-A9FB-0095-7951E39E9E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E4212-6351-47D1-938E-68B64E3A20AB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7572C-3C07-4615-8401-86BB1ED26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gent.xyz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authereum.com/faq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¿Alguno ha escuchado la palabras </a:t>
            </a:r>
            <a:r>
              <a:rPr lang="es-CR" dirty="0" err="1"/>
              <a:t>Wallets</a:t>
            </a:r>
            <a:r>
              <a:rPr lang="es-CR" dirty="0"/>
              <a:t>, Tokens, Billeteras, </a:t>
            </a:r>
            <a:r>
              <a:rPr lang="es-CR" dirty="0" err="1"/>
              <a:t>Account</a:t>
            </a:r>
            <a:r>
              <a:rPr lang="es-CR" dirty="0"/>
              <a:t> </a:t>
            </a:r>
            <a:r>
              <a:rPr lang="es-CR" dirty="0" err="1"/>
              <a:t>Abstraction</a:t>
            </a:r>
            <a:r>
              <a:rPr lang="es-CR" dirty="0"/>
              <a:t> y no ha sabido responderse que es?</a:t>
            </a:r>
          </a:p>
          <a:p>
            <a:r>
              <a:rPr lang="es-CR" dirty="0"/>
              <a:t>¿Alguno ha tenido nervios o dudas sobre como manejar la seguridad en </a:t>
            </a:r>
            <a:r>
              <a:rPr lang="es-CR" dirty="0" err="1"/>
              <a:t>wallets</a:t>
            </a:r>
            <a:r>
              <a:rPr lang="es-CR" dirty="0"/>
              <a:t> y no ha sabido como responder?</a:t>
            </a:r>
          </a:p>
          <a:p>
            <a:endParaRPr lang="es-CR" dirty="0"/>
          </a:p>
          <a:p>
            <a:r>
              <a:rPr lang="es-CR" dirty="0"/>
              <a:t>Bueno, el objetivo de esta charla es informar en un nivel introducto</a:t>
            </a:r>
            <a:r>
              <a:rPr lang="en-US" dirty="0" err="1"/>
              <a:t>rio</a:t>
            </a:r>
            <a:r>
              <a:rPr lang="en-US" dirty="0"/>
              <a:t> que es un wallet y que es un token. La meta no es que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desarrolladores</a:t>
            </a:r>
            <a:r>
              <a:rPr lang="en-US" dirty="0"/>
              <a:t> o </a:t>
            </a:r>
            <a:r>
              <a:rPr lang="en-US" dirty="0" err="1"/>
              <a:t>implementadores</a:t>
            </a:r>
            <a:r>
              <a:rPr lang="en-US" dirty="0"/>
              <a:t> de </a:t>
            </a:r>
            <a:r>
              <a:rPr lang="en-US" dirty="0" err="1"/>
              <a:t>nuevos</a:t>
            </a:r>
            <a:r>
              <a:rPr lang="en-US" dirty="0"/>
              <a:t> wallets o tokens </a:t>
            </a:r>
            <a:r>
              <a:rPr lang="en-US" dirty="0" err="1"/>
              <a:t>necesariamente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 </a:t>
            </a:r>
            <a:r>
              <a:rPr lang="en-US" dirty="0" err="1"/>
              <a:t>esten</a:t>
            </a:r>
            <a:r>
              <a:rPr lang="en-US" dirty="0"/>
              <a:t> </a:t>
            </a:r>
            <a:r>
              <a:rPr lang="en-US" dirty="0" err="1"/>
              <a:t>informados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, </a:t>
            </a:r>
            <a:r>
              <a:rPr lang="en-US" dirty="0" err="1"/>
              <a:t>usas</a:t>
            </a:r>
            <a:r>
              <a:rPr lang="en-US" dirty="0"/>
              <a:t> y </a:t>
            </a:r>
            <a:r>
              <a:rPr lang="es-CR" dirty="0"/>
              <a:t>beneficios y </a:t>
            </a:r>
            <a:r>
              <a:rPr lang="es-CR" dirty="0" err="1"/>
              <a:t>deficiancias</a:t>
            </a:r>
            <a:r>
              <a:rPr lang="es-CR" dirty="0"/>
              <a:t> de cada uno de ellos.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9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💿 Las billeteras físicas de hardware son dispositivos que le permiten mantener sus criptomonedas fuera de línea – muy seguras.</a:t>
            </a:r>
          </a:p>
          <a:p>
            <a:r>
              <a:rPr lang="es-ES" dirty="0"/>
              <a:t>📱Aplicaciones móviles que hacen que sus fondos sean accesibles desde cualquier lugar</a:t>
            </a:r>
          </a:p>
          <a:p>
            <a:r>
              <a:rPr lang="es-ES" dirty="0"/>
              <a:t>🌐 Las billeteras de navegador son aplicaciones web que le permiten interactuar con su cuenta directamente desde el navegador.</a:t>
            </a:r>
          </a:p>
          <a:p>
            <a:r>
              <a:rPr lang="es-ES" dirty="0"/>
              <a:t>🌐 Las extensiones de billeteras de navegador son extensiones que usted descarga que le permiten interactuar con su cuenta y aplicaciones a través del navegador.</a:t>
            </a:r>
          </a:p>
          <a:p>
            <a:r>
              <a:rPr lang="es-ES" dirty="0"/>
              <a:t>🖥️ Aplicaciones de escritorio en caso de que prefiera gestionar sus fondos desde Windows, MacOS o Linux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6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84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3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8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43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8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Q: ¿Dónde se consiguen en Costa Rica?</a:t>
            </a:r>
          </a:p>
          <a:p>
            <a:r>
              <a:rPr lang="es-CR" dirty="0"/>
              <a:t>Creo que: NIMIQ, Cripto-CR</a:t>
            </a:r>
          </a:p>
          <a:p>
            <a:endParaRPr lang="es-CR" dirty="0"/>
          </a:p>
          <a:p>
            <a:r>
              <a:rPr lang="es-CR" dirty="0"/>
              <a:t>Q: ¿Cuánto cuesta?</a:t>
            </a:r>
          </a:p>
          <a:p>
            <a:r>
              <a:rPr lang="es-CR" dirty="0"/>
              <a:t>A: Alrededor de $100 en el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5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59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Q: ¿Dónde se consiguen en Costa Rica?</a:t>
            </a:r>
          </a:p>
          <a:p>
            <a:r>
              <a:rPr lang="es-CR" dirty="0"/>
              <a:t>Creo que: NIMIQ, Cripto-CR</a:t>
            </a:r>
          </a:p>
          <a:p>
            <a:endParaRPr lang="es-CR" dirty="0"/>
          </a:p>
          <a:p>
            <a:r>
              <a:rPr lang="es-CR" dirty="0"/>
              <a:t>Q: ¿Cuánto cuesta?</a:t>
            </a:r>
          </a:p>
          <a:p>
            <a:r>
              <a:rPr lang="es-CR" dirty="0"/>
              <a:t>A: Alrededor de $100 en el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Graphik Meetup"/>
              </a:rPr>
              <a:t>La primera parte consiste sobre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Graphik Meetup"/>
              </a:rPr>
              <a:t>Wallets</a:t>
            </a:r>
            <a:endParaRPr lang="es-ES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algn="l"/>
            <a:endParaRPr lang="es-ES" b="1" i="0" dirty="0">
              <a:solidFill>
                <a:srgbClr val="000000"/>
              </a:solidFill>
              <a:effectLst/>
              <a:latin typeface="Graphik Meetup"/>
            </a:endParaRPr>
          </a:p>
          <a:p>
            <a:pPr algn="l"/>
            <a:r>
              <a:rPr lang="es-ES" b="1" i="0" dirty="0">
                <a:solidFill>
                  <a:srgbClr val="000000"/>
                </a:solidFill>
                <a:effectLst/>
                <a:latin typeface="Graphik Meetup"/>
              </a:rPr>
              <a:t>Agenda de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Graphik Meetup"/>
              </a:rPr>
              <a:t>Wallets</a:t>
            </a:r>
            <a:endParaRPr lang="es-ES" b="1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R" sz="1200" dirty="0">
                <a:solidFill>
                  <a:srgbClr val="000000"/>
                </a:solidFill>
                <a:latin typeface="Graphik Meetup"/>
              </a:rPr>
              <a:t>¿</a:t>
            </a:r>
            <a:r>
              <a:rPr lang="es-ES" sz="1200" dirty="0">
                <a:solidFill>
                  <a:srgbClr val="000000"/>
                </a:solidFill>
                <a:latin typeface="Graphik Meetup"/>
              </a:rPr>
              <a:t>QUE 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000000"/>
                </a:solidFill>
                <a:effectLst/>
                <a:latin typeface="Graphik Meetup"/>
              </a:rPr>
              <a:t>TIPOS DE WALLETS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000000"/>
                </a:solidFill>
                <a:effectLst/>
                <a:latin typeface="Graphik Meetup"/>
              </a:rPr>
              <a:t>DESCARGANDO Y USANDO UNA </a:t>
            </a:r>
            <a:r>
              <a:rPr lang="es-ES" sz="1200" dirty="0">
                <a:solidFill>
                  <a:srgbClr val="000000"/>
                </a:solidFill>
                <a:latin typeface="Graphik Meetup"/>
              </a:rPr>
              <a:t>WALLET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00000"/>
                </a:solidFill>
                <a:latin typeface="Graphik Meetup"/>
              </a:rPr>
              <a:t>QUIZ</a:t>
            </a:r>
            <a:endParaRPr lang="es-ES" sz="12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00000"/>
                </a:solidFill>
                <a:latin typeface="Graphik Meetup"/>
              </a:rPr>
              <a:t>TIPS DE SEGURIDAD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000000"/>
                </a:solidFill>
                <a:effectLst/>
                <a:latin typeface="Graphik Meetup"/>
              </a:rPr>
              <a:t>ACCOUNT ABSTRACTION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00000"/>
                </a:solidFill>
                <a:latin typeface="Graphik Meetup"/>
              </a:rPr>
              <a:t>EOA vs SMART CONTRACT WALLET</a:t>
            </a:r>
            <a:endParaRPr lang="es-ES" sz="12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algn="l"/>
            <a:endParaRPr lang="es-ES" b="1" i="0" dirty="0">
              <a:solidFill>
                <a:srgbClr val="000000"/>
              </a:solidFill>
              <a:effectLst/>
              <a:latin typeface="Graphik Meetup"/>
            </a:endParaRPr>
          </a:p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Graphik Meetup"/>
              </a:rPr>
              <a:t>La primera parte es mas introductoria, y la segunda es intermedia sin llegar a detalles de implementación o detalles técnicos.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9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Q: ¿Dónde se consiguen en Costa Rica?</a:t>
            </a:r>
          </a:p>
          <a:p>
            <a:r>
              <a:rPr lang="es-CR" dirty="0"/>
              <a:t>Creo que: NIMIQ, Cripto-CR</a:t>
            </a:r>
          </a:p>
          <a:p>
            <a:endParaRPr lang="es-CR" dirty="0"/>
          </a:p>
          <a:p>
            <a:r>
              <a:rPr lang="es-CR" dirty="0"/>
              <a:t>Q: ¿Cuánto cuesta?</a:t>
            </a:r>
          </a:p>
          <a:p>
            <a:r>
              <a:rPr lang="es-CR" dirty="0"/>
              <a:t>A: Alrededor de $100 en el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2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Q: ¿Dónde se consiguen en Costa Rica?</a:t>
            </a:r>
          </a:p>
          <a:p>
            <a:r>
              <a:rPr lang="es-CR" dirty="0"/>
              <a:t>Creo que: NIMIQ, Cripto-CR</a:t>
            </a:r>
          </a:p>
          <a:p>
            <a:endParaRPr lang="es-CR" dirty="0"/>
          </a:p>
          <a:p>
            <a:r>
              <a:rPr lang="es-CR" dirty="0"/>
              <a:t>Q: ¿Cuánto cuesta?</a:t>
            </a:r>
          </a:p>
          <a:p>
            <a:r>
              <a:rPr lang="es-CR" dirty="0"/>
              <a:t>A: Alrededor de $100 en el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11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8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Multi-signature authorization. Two or more users can approve a transaction for improved security. Smart wallets can also enable multi-sig transactions to be authorized offline to save users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Emergency account freezing. In the event of a lost or stolen device, an account can be locked, or access to the account from the compromised device can be deactivated.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Daily transaction amount limit. A transaction amount limit can be set to help reduce the chance of an expensive user error and to help prevent an attacker from emptying a wallet in one transaction.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Multi-factor authentication. Smart wallets can provide an extra layer of security via authenticator apps and/or native wallet 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Whitelisting. Users can specify that transfers be made only to known addresses.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Trusted Guardians. </a:t>
            </a:r>
            <a:r>
              <a:rPr lang="en-US" sz="1400" b="0" i="0" u="none" strike="noStrike" dirty="0">
                <a:solidFill>
                  <a:srgbClr val="1AAB9B"/>
                </a:solidFill>
                <a:effectLst/>
                <a:latin typeface="inherit"/>
                <a:hlinkClick r:id="rId3"/>
              </a:rPr>
              <a:t>Argent smart wallet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 users, for example, can keep their accounts more secure by appointing “Guardians” to approve certain actions, such as: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Transaction amounts over a daily limit.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Transfers to addresses not included in a whitelist.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Seedless” account recovery (Guardians can unlock frozen accounts or approve new devices).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Bundled transactions. For speed and convenience, some smart contract wallets also approve the exact amount of tokens required for use with a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inherit"/>
              </a:rPr>
              <a:t>dapp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 (rather than approving an unlimited amount), and execute the call to interact with the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inherit"/>
              </a:rPr>
              <a:t>dapp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 in one “bundled” transaction.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Paid gas fees. </a:t>
            </a:r>
            <a:r>
              <a:rPr lang="en-US" sz="1400" b="0" i="0" u="none" strike="noStrike" dirty="0" err="1">
                <a:solidFill>
                  <a:srgbClr val="1AAB9B"/>
                </a:solidFill>
                <a:effectLst/>
                <a:latin typeface="inherit"/>
                <a:hlinkClick r:id="rId4"/>
              </a:rPr>
              <a:t>Authereum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 enables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inherit"/>
              </a:rPr>
              <a:t>dapp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inherit"/>
              </a:rPr>
              <a:t> developers to pay the gas fees for transactions that use their infrastructure, preventing users from having to maintain an ETH balance and greatly improving the transaction experience.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7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https://archive.devcon.org/archive/watch/?edition=6&amp;order=desc&amp;q=account%20abstraction&amp;sort=edition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1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A hardware wallet’s private keys are stored on a dedicated device that can be kept off of the internet and are isolated from other applications on your devices.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https://ethereum.org/en/wallets/#quiz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75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Of the available options, writing down your seed phrase on paper is the most secure.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https://ethereum.org/en/wallets/#quiz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3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A wallet is a visual interface used to interact with an Ethereum account.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https://ethereum.org/en/wallets/#quiz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53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Ideally, you should never give your seed phrase or private keys to anyone. If you trust someone completely with absolute access to your funds (such as a spouse), then you may decide to share this information with them.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https://ethereum.org/en/wallets/#quiz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75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Q: ¿Dónde se consiguen en Costa Rica?</a:t>
            </a:r>
          </a:p>
          <a:p>
            <a:r>
              <a:rPr lang="es-CR" dirty="0"/>
              <a:t>Creo que: NIMIQ, Cripto-CR</a:t>
            </a:r>
          </a:p>
          <a:p>
            <a:endParaRPr lang="es-CR" dirty="0"/>
          </a:p>
          <a:p>
            <a:r>
              <a:rPr lang="es-CR" dirty="0"/>
              <a:t>Q: ¿Cuánto cuesta?</a:t>
            </a:r>
          </a:p>
          <a:p>
            <a:r>
              <a:rPr lang="es-CR" dirty="0"/>
              <a:t>A: Alrededor de $100 en el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3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La clave de su futuro digital</a:t>
            </a:r>
          </a:p>
          <a:p>
            <a:r>
              <a:rPr lang="es-ES" b="0" i="0" dirty="0">
                <a:solidFill>
                  <a:srgbClr val="666666"/>
                </a:solidFill>
                <a:effectLst/>
                <a:latin typeface="system-ui"/>
              </a:rPr>
              <a:t>Las </a:t>
            </a:r>
            <a:r>
              <a:rPr lang="es-ES" b="0" i="0" dirty="0" err="1">
                <a:solidFill>
                  <a:srgbClr val="666666"/>
                </a:solidFill>
                <a:effectLst/>
                <a:latin typeface="system-ui"/>
              </a:rPr>
              <a:t>wallets</a:t>
            </a:r>
            <a:r>
              <a:rPr lang="es-ES" b="0" i="0" dirty="0">
                <a:solidFill>
                  <a:srgbClr val="666666"/>
                </a:solidFill>
                <a:effectLst/>
                <a:latin typeface="system-ui"/>
              </a:rPr>
              <a:t> le dan acceso a sus fondos y a aplicaciones de Ethereum. Solo usted tiene acceso a su </a:t>
            </a:r>
            <a:r>
              <a:rPr lang="es-ES" b="0" i="0" dirty="0" err="1">
                <a:solidFill>
                  <a:srgbClr val="666666"/>
                </a:solidFill>
                <a:effectLst/>
                <a:latin typeface="system-ui"/>
              </a:rPr>
              <a:t>wallet</a:t>
            </a:r>
            <a:r>
              <a:rPr lang="es-ES" b="0" i="0" dirty="0">
                <a:solidFill>
                  <a:srgbClr val="666666"/>
                </a:solidFill>
                <a:effectLst/>
                <a:latin typeface="system-ui"/>
              </a:rPr>
              <a:t>.</a:t>
            </a:r>
          </a:p>
          <a:p>
            <a:endParaRPr lang="es-ES" b="0" i="0" dirty="0">
              <a:solidFill>
                <a:srgbClr val="66666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Las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de Ethereum son aplicaciones que le permiten interactuar con su cuenta de Ethereum. Piense que son como una aplicación bancaria de Internet: son un banco. Su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le permite leer su saldo, enviar transacciones y conectarse a aplicaciones.</a:t>
            </a:r>
            <a:endParaRPr lang="en-US" dirty="0"/>
          </a:p>
          <a:p>
            <a:endParaRPr lang="en-US" dirty="0"/>
          </a:p>
          <a:p>
            <a:pPr algn="l"/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Su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es únicamente una herramienta para gestionar su cuenta de Ethereum. </a:t>
            </a:r>
          </a:p>
          <a:p>
            <a:pPr algn="l"/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Esto significa que puede intercambiar proveedores de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en cualquier momento. </a:t>
            </a:r>
          </a:p>
          <a:p>
            <a:pPr algn="l"/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Algunas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también le permiten administrar varias cuentas de Ethereum desde una aplicación.</a:t>
            </a:r>
          </a:p>
          <a:p>
            <a:pPr algn="l"/>
            <a:endParaRPr lang="es-ES" b="0" i="0" dirty="0">
              <a:solidFill>
                <a:srgbClr val="1A202C"/>
              </a:solidFill>
              <a:effectLst/>
              <a:latin typeface="system-ui"/>
            </a:endParaRPr>
          </a:p>
          <a:p>
            <a:pPr algn="l"/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Esto es debido a que las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no tienen la custodia de sus fondos; la tiene usted. Las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wallets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son solo una herramienta para gestionar lo que realmente es suyo.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CR" dirty="0"/>
              <a:t>No es una </a:t>
            </a:r>
            <a:r>
              <a:rPr lang="es-CR" dirty="0" err="1"/>
              <a:t>analogia</a:t>
            </a:r>
            <a:r>
              <a:rPr lang="es-CR" dirty="0"/>
              <a:t> perfecta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R" dirty="0"/>
              <a:t>(Analogía en Costa Rica) Una manera de verlo es la dirección publica como el numero de cuenta IBAN y la llave privada como la clave y el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R" dirty="0"/>
              <a:t>Las llaves publicas y privadas salen de una curva criptografía ECDSA. Los últimos 20 bytes del keccak-256 hash de la llave privada es la dirección publica.</a:t>
            </a:r>
          </a:p>
          <a:p>
            <a:endParaRPr lang="es-CR" dirty="0"/>
          </a:p>
          <a:p>
            <a:r>
              <a:rPr lang="es-CR" dirty="0"/>
              <a:t>Referencias: </a:t>
            </a:r>
          </a:p>
          <a:p>
            <a:r>
              <a:rPr lang="es-CR" dirty="0"/>
              <a:t>- </a:t>
            </a:r>
            <a:r>
              <a:rPr lang="es-CR" dirty="0" err="1"/>
              <a:t>Official</a:t>
            </a:r>
            <a:r>
              <a:rPr lang="es-CR" dirty="0"/>
              <a:t> </a:t>
            </a:r>
            <a:r>
              <a:rPr lang="es-CR" dirty="0" err="1"/>
              <a:t>documentation</a:t>
            </a:r>
            <a:r>
              <a:rPr lang="es-CR" dirty="0"/>
              <a:t> </a:t>
            </a:r>
            <a:r>
              <a:rPr lang="en-US" dirty="0"/>
              <a:t>https://ethereum.org/en/developers/docs/accounts/#keyfiles</a:t>
            </a:r>
          </a:p>
          <a:p>
            <a:r>
              <a:rPr lang="en-US" dirty="0"/>
              <a:t>- Interact in https://sandbox.eth.build/?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3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R" dirty="0"/>
              <a:t>(Analogía en Costa Rica) Una manera de verlo es la dirección publica como el numero de cuenta IBAN y la llave privada como la clave y el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R" dirty="0"/>
              <a:t>Las llaves publicas y privadas salen de una curva criptografía ECDSA. Los últimos 20 bytes del keccak-256 hash de la llave privada es la dirección publica.</a:t>
            </a:r>
          </a:p>
          <a:p>
            <a:endParaRPr lang="es-CR" dirty="0"/>
          </a:p>
          <a:p>
            <a:r>
              <a:rPr lang="es-CR" dirty="0"/>
              <a:t>Referencias: </a:t>
            </a:r>
          </a:p>
          <a:p>
            <a:r>
              <a:rPr lang="es-CR" dirty="0"/>
              <a:t>- </a:t>
            </a:r>
            <a:r>
              <a:rPr lang="es-CR" dirty="0" err="1"/>
              <a:t>Official</a:t>
            </a:r>
            <a:r>
              <a:rPr lang="es-CR" dirty="0"/>
              <a:t> </a:t>
            </a:r>
            <a:r>
              <a:rPr lang="es-CR" dirty="0" err="1"/>
              <a:t>documentation</a:t>
            </a:r>
            <a:r>
              <a:rPr lang="es-CR" dirty="0"/>
              <a:t> </a:t>
            </a:r>
            <a:r>
              <a:rPr lang="en-US" dirty="0"/>
              <a:t>https://ethereum.org/en/developers/docs/accounts/#keyfiles</a:t>
            </a:r>
          </a:p>
          <a:p>
            <a:r>
              <a:rPr lang="en-US" dirty="0"/>
              <a:t>- Interact in https://sandbox.eth.build/?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3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5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CR" dirty="0"/>
              <a:t>Referencias: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R" dirty="0"/>
              <a:t>BIP 039 en Ingles - https://github.com/bitcoin/bips/blob/master/bip-0039/english.txt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R" dirty="0" err="1"/>
              <a:t>Ledger</a:t>
            </a:r>
            <a:r>
              <a:rPr lang="es-CR" dirty="0"/>
              <a:t> </a:t>
            </a:r>
            <a:r>
              <a:rPr lang="es-CR" dirty="0" err="1"/>
              <a:t>Private</a:t>
            </a:r>
            <a:r>
              <a:rPr lang="es-CR" dirty="0"/>
              <a:t> Key vs </a:t>
            </a:r>
            <a:r>
              <a:rPr lang="es-CR" dirty="0" err="1"/>
              <a:t>Seed</a:t>
            </a:r>
            <a:r>
              <a:rPr lang="es-CR" dirty="0"/>
              <a:t> </a:t>
            </a:r>
            <a:r>
              <a:rPr lang="es-CR" dirty="0" err="1"/>
              <a:t>Phrase</a:t>
            </a:r>
            <a:r>
              <a:rPr lang="es-CR" dirty="0"/>
              <a:t> </a:t>
            </a:r>
            <a:r>
              <a:rPr lang="es-CR" dirty="0" err="1"/>
              <a:t>explanation</a:t>
            </a:r>
            <a:r>
              <a:rPr lang="es-CR" dirty="0"/>
              <a:t> https://www.ledger.com/academy/private-key-and-seed-phrase-whats-the-difference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4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💿 Las billeteras físicas de hardware son dispositivos que le permiten mantener sus criptomonedas fuera de línea – muy seguras.</a:t>
            </a:r>
          </a:p>
          <a:p>
            <a:r>
              <a:rPr lang="es-ES" dirty="0"/>
              <a:t>📱Aplicaciones móviles que hacen que sus fondos sean accesibles desde cualquier lugar</a:t>
            </a:r>
          </a:p>
          <a:p>
            <a:r>
              <a:rPr lang="es-ES" dirty="0"/>
              <a:t>🌐 Las billeteras de navegador son aplicaciones web que le permiten interactuar con su cuenta directamente desde el navegador.</a:t>
            </a:r>
          </a:p>
          <a:p>
            <a:r>
              <a:rPr lang="es-ES" dirty="0"/>
              <a:t>🌐 Las extensiones de billeteras de navegador son extensiones que usted descarga que le permiten interactuar con su cuenta y aplicaciones a través del navegador.</a:t>
            </a:r>
          </a:p>
          <a:p>
            <a:r>
              <a:rPr lang="es-ES" dirty="0"/>
              <a:t>🖥️ Aplicaciones de escritorio en caso de que prefiera gestionar sus fondos desde Windows, MacOS o Linux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47F8-88B3-FE80-F35F-6995B4C9B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29F35-561C-917F-A6F4-F3F43A4EB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9979-6A17-36D7-72D0-BB4CDA15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E43DE-1353-3F30-B49B-7E9CD0CE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D1A2-C5D3-4624-3A86-96199FE0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4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3DF0-CA95-3D81-A3E1-7E5C447A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A7F48-C7C6-4A2F-CBA2-640305C9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1678A-AEAC-4337-6D6D-2D979612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89030-C4AC-2FBC-09EA-DE07E36B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AC19-6A1F-C206-C20E-470E68D9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FF9B4-9182-9925-632B-5DD96BF6F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96F45-481B-9B12-26B1-2668E1C68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8DF4-F065-1F76-5ACB-A2A0AF4F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BE153-4F69-76CE-2ECC-8A1F1C77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E8E6-1AFA-B8DC-246F-D5F5A3DF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AFE1-5D30-D522-4066-8F286353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D9B3-8C57-006B-236F-F2B87FD4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7E79-B7E8-7174-909C-3E23AABD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521E6-65FA-F16F-4FD4-1F0E83F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F8E8C-9931-EA98-4D34-AEA10F3C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77D1-E397-6383-77BD-6587FE44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778C-425D-8F20-6CFD-1050EF1A9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3A7D1-47C3-70F5-58E1-F14239884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55E6-E50F-4F32-C6B9-C567CEF6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03E1-56D8-1BB9-7CFE-BB4F7B16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3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AA77-B005-022F-6962-642943A5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D7752-9BE5-4B52-FF32-9B0BF577D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F5556-C235-C708-5085-4BAB5E8AB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A9FEA-FE43-AC17-06E7-A88EDDE2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4A77E-AF07-1107-6469-87F3BF46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8641D-B4A4-25D8-369A-DEB4EB87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74D0-4E2B-DDB6-F954-82AD30D1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0D584-755C-8B8B-19EA-1D485FD2C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1CF4-A069-9A42-4FDF-6F094E1CB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D9592-0060-D662-9D96-C716201ED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CBA60-1612-0AAC-B744-FEC0F01ED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115B8-96CD-DCF1-61E2-0D59CEEE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6ADA5-C69B-1225-3145-A0DDEDA8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9CD2D-0766-E39E-2E59-C605CF8B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7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83FD-EDAB-03D2-4EA5-18CCF8B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3BAB4-0079-4D0E-10E2-EC54F021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CBCD-0F96-037D-65E0-2E2B4EEB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F621C-D650-E143-5D16-7A20841F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1C39F-DF0D-EB7E-2959-32C93B4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1DDB-F4A8-B849-7006-5B000393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7756-2941-E889-E174-4D84733D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8A05-F832-7EEE-9F2D-E967EA40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CA1F-10D0-B8FB-F172-4F69993B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A1EFC-3025-4F4F-F012-C281E13E3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29F46-52FD-F100-2E8A-EA7A3F9D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E3267-A491-1F26-49D4-D9CB86B9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651E3-818B-854E-62FB-BD71EC44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7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5A43-F2AC-DAE4-2614-285F7FF3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13517-BE14-CEEA-9369-093BF25C6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5EB35-D5E9-1AAE-1ACD-27373017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31AF2-0BE5-3AAF-F5EA-FEA08BF3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7A0F4-76FF-3FA1-F01B-F0DA41A1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7A3C9-B457-72D3-EC7C-10C77827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1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CF697-8476-C1A7-BD1D-7E5AA432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6550D-99F2-82A4-0720-82E6AC38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7212-8D9F-8960-94AB-74A303717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44578-C8E0-4147-8B5A-D115E41CE04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43BE-1E2E-2489-87BA-8B71C655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B24A7-3F88-C16A-D99F-6D94C59B0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medium.com/coinmonks/the-best-cryptocurrency-hardware-wallets-of-2020-e28b1c12406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medium.com/coinmonks/the-best-cryptocurrency-hardware-wallets-of-2020-e28b1c12406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E825E8-014B-8E9B-5176-D44E7152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52" y="1303414"/>
            <a:ext cx="7606496" cy="5554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8C9B-F542-ED42-B309-68436B770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569" y="238544"/>
            <a:ext cx="5092861" cy="1064870"/>
          </a:xfrm>
        </p:spPr>
        <p:txBody>
          <a:bodyPr>
            <a:noAutofit/>
          </a:bodyPr>
          <a:lstStyle/>
          <a:p>
            <a:r>
              <a:rPr lang="es-CR" sz="5400" b="1" u="sng" dirty="0" err="1"/>
              <a:t>Wallets</a:t>
            </a:r>
            <a:r>
              <a:rPr lang="es-CR" sz="5400" b="1" dirty="0"/>
              <a:t> y Tokens</a:t>
            </a:r>
            <a:br>
              <a:rPr lang="es-CR" sz="5400" b="1" dirty="0"/>
            </a:br>
            <a:r>
              <a:rPr lang="es-CR" sz="2000" b="1" dirty="0"/>
              <a:t>Andy Guzman, PSE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8119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1C5C5B3-F4B5-0916-7A04-BFD58164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92991"/>
              </p:ext>
            </p:extLst>
          </p:nvPr>
        </p:nvGraphicFramePr>
        <p:xfrm>
          <a:off x="201715" y="2937185"/>
          <a:ext cx="11764635" cy="3544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1545">
                  <a:extLst>
                    <a:ext uri="{9D8B030D-6E8A-4147-A177-3AD203B41FA5}">
                      <a16:colId xmlns:a16="http://schemas.microsoft.com/office/drawing/2014/main" val="3147856472"/>
                    </a:ext>
                  </a:extLst>
                </a:gridCol>
                <a:gridCol w="3921545">
                  <a:extLst>
                    <a:ext uri="{9D8B030D-6E8A-4147-A177-3AD203B41FA5}">
                      <a16:colId xmlns:a16="http://schemas.microsoft.com/office/drawing/2014/main" val="2471271731"/>
                    </a:ext>
                  </a:extLst>
                </a:gridCol>
                <a:gridCol w="3921545">
                  <a:extLst>
                    <a:ext uri="{9D8B030D-6E8A-4147-A177-3AD203B41FA5}">
                      <a16:colId xmlns:a16="http://schemas.microsoft.com/office/drawing/2014/main" val="1678977217"/>
                    </a:ext>
                  </a:extLst>
                </a:gridCol>
              </a:tblGrid>
              <a:tr h="1181546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effectLst/>
                        </a:rPr>
                        <a:t>🥶👛 Cold Wallets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effectLst/>
                        </a:rPr>
                        <a:t>🥵👛 Hot Wallets</a:t>
                      </a:r>
                      <a:r>
                        <a:rPr lang="en-US" sz="3200" b="1" dirty="0"/>
                        <a:t> 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0130"/>
                  </a:ext>
                </a:extLst>
              </a:tr>
              <a:tr h="1181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effectLst/>
                        </a:rPr>
                        <a:t>🔒 Self Custody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9878"/>
                  </a:ext>
                </a:extLst>
              </a:tr>
              <a:tr h="1181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effectLst/>
                        </a:rPr>
                        <a:t>🛅 Third-Party Custody</a:t>
                      </a:r>
                      <a:endParaRPr lang="en-US" sz="3200" b="1" i="0" dirty="0">
                        <a:effectLst/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1856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5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1C5C5B3-F4B5-0916-7A04-BFD58164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115545"/>
              </p:ext>
            </p:extLst>
          </p:nvPr>
        </p:nvGraphicFramePr>
        <p:xfrm>
          <a:off x="1111170" y="2937187"/>
          <a:ext cx="10626552" cy="3391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2184">
                  <a:extLst>
                    <a:ext uri="{9D8B030D-6E8A-4147-A177-3AD203B41FA5}">
                      <a16:colId xmlns:a16="http://schemas.microsoft.com/office/drawing/2014/main" val="3147856472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2471271731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1678977217"/>
                    </a:ext>
                  </a:extLst>
                </a:gridCol>
              </a:tblGrid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🔑</a:t>
                      </a:r>
                      <a:r>
                        <a:rPr lang="es-CR" sz="3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r>
                        <a:rPr lang="es-CR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Key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🥶👛 Cold Wallets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🥵👛 Hot Wallets</a:t>
                      </a:r>
                      <a:r>
                        <a:rPr lang="en-US" sz="3200" b="1"/>
                        <a:t> 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0130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🔒 Self Custody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You</a:t>
                      </a:r>
                      <a:r>
                        <a:rPr lang="es-CR" sz="2800" b="0" dirty="0">
                          <a:solidFill>
                            <a:srgbClr val="00B050"/>
                          </a:solidFill>
                        </a:rPr>
                        <a:t> control </a:t>
                      </a: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it!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You</a:t>
                      </a:r>
                      <a:r>
                        <a:rPr lang="es-CR" sz="2800" b="0" dirty="0">
                          <a:solidFill>
                            <a:srgbClr val="00B050"/>
                          </a:solidFill>
                        </a:rPr>
                        <a:t> control </a:t>
                      </a: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it!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9878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🛅 Third-Party Custody</a:t>
                      </a:r>
                      <a:endParaRPr lang="en-US" sz="3200" b="1" i="0" dirty="0">
                        <a:effectLst/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have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to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 trust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others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have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to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 trust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others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1856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1644278" cy="21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8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1C5C5B3-F4B5-0916-7A04-BFD58164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87136"/>
              </p:ext>
            </p:extLst>
          </p:nvPr>
        </p:nvGraphicFramePr>
        <p:xfrm>
          <a:off x="1111170" y="2937187"/>
          <a:ext cx="10626552" cy="3391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2184">
                  <a:extLst>
                    <a:ext uri="{9D8B030D-6E8A-4147-A177-3AD203B41FA5}">
                      <a16:colId xmlns:a16="http://schemas.microsoft.com/office/drawing/2014/main" val="3147856472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2471271731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1678977217"/>
                    </a:ext>
                  </a:extLst>
                </a:gridCol>
              </a:tblGrid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</a:t>
                      </a:r>
                      <a:r>
                        <a:rPr lang="es-CR" sz="3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Cybersecurity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🥶👛 Cold Wallets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🥵👛 Hot Wallets</a:t>
                      </a:r>
                      <a:r>
                        <a:rPr lang="en-US" sz="3200" b="1"/>
                        <a:t> 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0130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🔒 Self Custody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chemeClr val="tx1"/>
                          </a:solidFill>
                        </a:rPr>
                        <a:t>Average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9878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🛅 Third-Party Custody</a:t>
                      </a:r>
                      <a:endParaRPr lang="en-US" sz="3200" b="1" i="0" dirty="0">
                        <a:effectLst/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chemeClr val="tx1"/>
                          </a:solidFill>
                        </a:rPr>
                        <a:t>Average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1856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1644278" cy="21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18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1C5C5B3-F4B5-0916-7A04-BFD58164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69671"/>
              </p:ext>
            </p:extLst>
          </p:nvPr>
        </p:nvGraphicFramePr>
        <p:xfrm>
          <a:off x="1111170" y="2937187"/>
          <a:ext cx="10626552" cy="3391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2184">
                  <a:extLst>
                    <a:ext uri="{9D8B030D-6E8A-4147-A177-3AD203B41FA5}">
                      <a16:colId xmlns:a16="http://schemas.microsoft.com/office/drawing/2014/main" val="3147856472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2471271731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1678977217"/>
                    </a:ext>
                  </a:extLst>
                </a:gridCol>
              </a:tblGrid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💵</a:t>
                      </a:r>
                      <a:r>
                        <a:rPr lang="es-CR" sz="3200" dirty="0"/>
                        <a:t>Price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🥶👛 Cold Wallets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🥵👛 Hot Wallets</a:t>
                      </a:r>
                      <a:r>
                        <a:rPr lang="en-US" sz="3200" b="1"/>
                        <a:t> 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0130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🔒 Self Custody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dirty="0">
                          <a:solidFill>
                            <a:schemeClr val="tx1"/>
                          </a:solidFill>
                        </a:rPr>
                        <a:t>$100-$200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dirty="0" err="1">
                          <a:solidFill>
                            <a:srgbClr val="00B050"/>
                          </a:solidFill>
                        </a:rPr>
                        <a:t>Usually</a:t>
                      </a:r>
                      <a:r>
                        <a:rPr lang="es-CR" sz="2800" dirty="0">
                          <a:solidFill>
                            <a:srgbClr val="00B050"/>
                          </a:solidFill>
                        </a:rPr>
                        <a:t> Free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9878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🛅 Third-Party Custody</a:t>
                      </a:r>
                      <a:endParaRPr lang="en-US" sz="3200" b="1" i="0" dirty="0">
                        <a:effectLst/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dirty="0" err="1">
                          <a:solidFill>
                            <a:srgbClr val="FF0000"/>
                          </a:solidFill>
                        </a:rPr>
                        <a:t>Depends</a:t>
                      </a:r>
                      <a:r>
                        <a:rPr lang="es-CR" sz="28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s-CR" sz="2800" dirty="0" err="1">
                          <a:solidFill>
                            <a:srgbClr val="FF0000"/>
                          </a:solidFill>
                        </a:rPr>
                        <a:t>typically</a:t>
                      </a:r>
                      <a:r>
                        <a:rPr lang="es-CR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CR" sz="2800" dirty="0" err="1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dirty="0" err="1">
                          <a:solidFill>
                            <a:srgbClr val="00B050"/>
                          </a:solidFill>
                        </a:rPr>
                        <a:t>Usually</a:t>
                      </a:r>
                      <a:r>
                        <a:rPr lang="es-CR" sz="2800" dirty="0">
                          <a:solidFill>
                            <a:srgbClr val="00B050"/>
                          </a:solidFill>
                        </a:rPr>
                        <a:t> Free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1856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1644278" cy="21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9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1C5C5B3-F4B5-0916-7A04-BFD58164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71958"/>
              </p:ext>
            </p:extLst>
          </p:nvPr>
        </p:nvGraphicFramePr>
        <p:xfrm>
          <a:off x="1111170" y="2937187"/>
          <a:ext cx="10626552" cy="3391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2184">
                  <a:extLst>
                    <a:ext uri="{9D8B030D-6E8A-4147-A177-3AD203B41FA5}">
                      <a16:colId xmlns:a16="http://schemas.microsoft.com/office/drawing/2014/main" val="3147856472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2471271731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1678977217"/>
                    </a:ext>
                  </a:extLst>
                </a:gridCol>
              </a:tblGrid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</a:t>
                      </a:r>
                      <a:r>
                        <a:rPr lang="es-CR" sz="3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es-CR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🥶👛 Cold Wallets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🥵👛 Hot Wallets</a:t>
                      </a:r>
                      <a:r>
                        <a:rPr lang="en-US" sz="3200" b="1"/>
                        <a:t> 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0130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🔒 Self Custody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chemeClr val="tx1"/>
                          </a:solidFill>
                        </a:rPr>
                        <a:t>Harder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Easier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9878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🛅 Third-Party Custody</a:t>
                      </a:r>
                      <a:endParaRPr lang="en-US" sz="3200" b="1" i="0" dirty="0">
                        <a:effectLst/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chemeClr val="tx1"/>
                          </a:solidFill>
                        </a:rPr>
                        <a:t>Harder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Easier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1856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1644278" cy="21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12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1C5C5B3-F4B5-0916-7A04-BFD58164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54504"/>
              </p:ext>
            </p:extLst>
          </p:nvPr>
        </p:nvGraphicFramePr>
        <p:xfrm>
          <a:off x="1111170" y="2937187"/>
          <a:ext cx="10626552" cy="3391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2184">
                  <a:extLst>
                    <a:ext uri="{9D8B030D-6E8A-4147-A177-3AD203B41FA5}">
                      <a16:colId xmlns:a16="http://schemas.microsoft.com/office/drawing/2014/main" val="3147856472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2471271731"/>
                    </a:ext>
                  </a:extLst>
                </a:gridCol>
                <a:gridCol w="3542184">
                  <a:extLst>
                    <a:ext uri="{9D8B030D-6E8A-4147-A177-3AD203B41FA5}">
                      <a16:colId xmlns:a16="http://schemas.microsoft.com/office/drawing/2014/main" val="1678977217"/>
                    </a:ext>
                  </a:extLst>
                </a:gridCol>
              </a:tblGrid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✨</a:t>
                      </a:r>
                      <a:r>
                        <a:rPr lang="es-CR" sz="3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</a:t>
                      </a:r>
                      <a:r>
                        <a:rPr lang="es-CR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🥶👛 Cold Wallets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🥵👛 Hot Wallets</a:t>
                      </a:r>
                      <a:r>
                        <a:rPr lang="en-US" sz="3200" b="1"/>
                        <a:t> 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0130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🔒 Self Custody</a:t>
                      </a:r>
                      <a:endParaRPr lang="en-US" sz="3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>
                          <a:solidFill>
                            <a:srgbClr val="00B050"/>
                          </a:solidFill>
                        </a:rPr>
                        <a:t>Long </a:t>
                      </a: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term</a:t>
                      </a:r>
                      <a:r>
                        <a:rPr lang="es-CR" sz="2800" b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storage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>
                          <a:solidFill>
                            <a:srgbClr val="00B050"/>
                          </a:solidFill>
                        </a:rPr>
                        <a:t>Trading</a:t>
                      </a:r>
                    </a:p>
                    <a:p>
                      <a:pPr algn="ctr"/>
                      <a:r>
                        <a:rPr lang="es-CR" sz="2800" b="0" dirty="0">
                          <a:solidFill>
                            <a:srgbClr val="00B050"/>
                          </a:solidFill>
                        </a:rPr>
                        <a:t>Small </a:t>
                      </a:r>
                      <a:r>
                        <a:rPr lang="es-CR" sz="2800" b="0" dirty="0" err="1">
                          <a:solidFill>
                            <a:srgbClr val="00B050"/>
                          </a:solidFill>
                        </a:rPr>
                        <a:t>payments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9878"/>
                  </a:ext>
                </a:extLst>
              </a:tr>
              <a:tr h="1130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>
                          <a:effectLst/>
                        </a:rPr>
                        <a:t>🛅 Third-Party Custody</a:t>
                      </a:r>
                      <a:endParaRPr lang="en-US" sz="3200" b="1" i="0" dirty="0">
                        <a:effectLst/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 err="1">
                          <a:solidFill>
                            <a:schemeClr val="tx1"/>
                          </a:solidFill>
                        </a:rPr>
                        <a:t>Institutional</a:t>
                      </a:r>
                      <a:r>
                        <a:rPr lang="es-CR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CR" sz="2800" b="0" dirty="0" err="1">
                          <a:solidFill>
                            <a:schemeClr val="tx1"/>
                          </a:solidFill>
                        </a:rPr>
                        <a:t>storage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Trading</a:t>
                      </a:r>
                    </a:p>
                    <a:p>
                      <a:pPr algn="ctr"/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On</a:t>
                      </a:r>
                      <a:r>
                        <a:rPr lang="es-CR" sz="2800" b="0" dirty="0">
                          <a:solidFill>
                            <a:srgbClr val="FF0000"/>
                          </a:solidFill>
                        </a:rPr>
                        <a:t>/off </a:t>
                      </a:r>
                      <a:r>
                        <a:rPr lang="es-CR" sz="2800" b="0" dirty="0" err="1">
                          <a:solidFill>
                            <a:srgbClr val="FF0000"/>
                          </a:solidFill>
                        </a:rPr>
                        <a:t>ramp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1856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1644278" cy="21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33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s-CR" dirty="0"/>
              <a:t>Hardware </a:t>
            </a:r>
            <a:r>
              <a:rPr lang="es-CR" dirty="0" err="1"/>
              <a:t>Wallets</a:t>
            </a:r>
            <a:br>
              <a:rPr lang="es-CR" dirty="0"/>
            </a:br>
            <a:r>
              <a:rPr lang="es-CR" sz="2400" dirty="0" err="1"/>
              <a:t>Cold</a:t>
            </a:r>
            <a:r>
              <a:rPr lang="es-CR" sz="2400" dirty="0"/>
              <a:t> </a:t>
            </a:r>
            <a:r>
              <a:rPr lang="es-CR" sz="2400" dirty="0" err="1"/>
              <a:t>Wallet</a:t>
            </a:r>
            <a:endParaRPr lang="en-US" dirty="0"/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F1319-E8C2-A6B3-BEDC-3036B244838E}"/>
              </a:ext>
            </a:extLst>
          </p:cNvPr>
          <p:cNvGrpSpPr/>
          <p:nvPr/>
        </p:nvGrpSpPr>
        <p:grpSpPr>
          <a:xfrm>
            <a:off x="1654179" y="2440692"/>
            <a:ext cx="9397480" cy="3220031"/>
            <a:chOff x="621568" y="2890140"/>
            <a:chExt cx="9397480" cy="3220031"/>
          </a:xfrm>
        </p:grpSpPr>
        <p:pic>
          <p:nvPicPr>
            <p:cNvPr id="2050" name="Picture 2" descr="Kraken Security Labs Identifies Supply Chain Attacks Against Ledger Nano X  Wallets - Kraken Blog">
              <a:extLst>
                <a:ext uri="{FF2B5EF4-FFF2-40B4-BE49-F238E27FC236}">
                  <a16:creationId xmlns:a16="http://schemas.microsoft.com/office/drawing/2014/main" id="{207C162A-06C4-C254-2769-E8515D158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68" y="3128961"/>
              <a:ext cx="2390775" cy="2094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1F52BC-2708-1CE0-C6E9-90047FA1A135}"/>
                </a:ext>
              </a:extLst>
            </p:cNvPr>
            <p:cNvSpPr txBox="1"/>
            <p:nvPr/>
          </p:nvSpPr>
          <p:spPr>
            <a:xfrm>
              <a:off x="789677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 err="1">
                  <a:solidFill>
                    <a:srgbClr val="1A202C"/>
                  </a:solidFill>
                  <a:effectLst/>
                  <a:latin typeface="system-ui"/>
                </a:rPr>
                <a:t>Ledger</a:t>
              </a:r>
              <a:r>
                <a:rPr lang="es-ES" b="1" i="0" dirty="0">
                  <a:solidFill>
                    <a:srgbClr val="1A202C"/>
                  </a:solidFill>
                  <a:effectLst/>
                  <a:latin typeface="system-ui"/>
                </a:rPr>
                <a:t> Nano X</a:t>
              </a:r>
            </a:p>
          </p:txBody>
        </p:sp>
        <p:pic>
          <p:nvPicPr>
            <p:cNvPr id="2052" name="Picture 4" descr="Hardware Wallet Security with Trezor for SLP, Axies, AXS on Ronin">
              <a:extLst>
                <a:ext uri="{FF2B5EF4-FFF2-40B4-BE49-F238E27FC236}">
                  <a16:creationId xmlns:a16="http://schemas.microsoft.com/office/drawing/2014/main" id="{EAF2B793-C295-D512-528D-1EDEC6506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500" y="2890140"/>
              <a:ext cx="257175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D5469C-5C9A-9E2F-68B0-3D0CCEC2CD9F}"/>
                </a:ext>
              </a:extLst>
            </p:cNvPr>
            <p:cNvSpPr txBox="1"/>
            <p:nvPr/>
          </p:nvSpPr>
          <p:spPr>
            <a:xfrm>
              <a:off x="4077412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 err="1">
                  <a:solidFill>
                    <a:srgbClr val="1A202C"/>
                  </a:solidFill>
                  <a:effectLst/>
                  <a:latin typeface="system-ui"/>
                </a:rPr>
                <a:t>Trezor</a:t>
              </a:r>
              <a:endParaRPr lang="es-ES" b="1" i="0" dirty="0">
                <a:solidFill>
                  <a:srgbClr val="1A202C"/>
                </a:solidFill>
                <a:effectLst/>
                <a:latin typeface="system-ui"/>
              </a:endParaRPr>
            </a:p>
          </p:txBody>
        </p:sp>
        <p:pic>
          <p:nvPicPr>
            <p:cNvPr id="2062" name="Picture 14" descr="ZERO - NGRAVE">
              <a:extLst>
                <a:ext uri="{FF2B5EF4-FFF2-40B4-BE49-F238E27FC236}">
                  <a16:creationId xmlns:a16="http://schemas.microsoft.com/office/drawing/2014/main" id="{ED6558DA-65E4-1AE4-1635-E7EE8A994C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7" t="27147" r="10205" b="27123"/>
            <a:stretch/>
          </p:blipFill>
          <p:spPr bwMode="auto">
            <a:xfrm>
              <a:off x="7163191" y="3428999"/>
              <a:ext cx="2855857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CF7E0C-A594-F2B5-FE57-A70BE8FF485A}"/>
                </a:ext>
              </a:extLst>
            </p:cNvPr>
            <p:cNvSpPr txBox="1"/>
            <p:nvPr/>
          </p:nvSpPr>
          <p:spPr>
            <a:xfrm>
              <a:off x="7568156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 err="1">
                  <a:solidFill>
                    <a:srgbClr val="1A202C"/>
                  </a:solidFill>
                  <a:effectLst/>
                  <a:latin typeface="system-ui"/>
                </a:rPr>
                <a:t>Ngrave</a:t>
              </a:r>
              <a:endParaRPr lang="es-ES" b="1" i="0" dirty="0">
                <a:solidFill>
                  <a:srgbClr val="1A202C"/>
                </a:solidFill>
                <a:effectLst/>
                <a:latin typeface="system-u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62274E-FF16-0C76-15CC-83A47469BD2F}"/>
              </a:ext>
            </a:extLst>
          </p:cNvPr>
          <p:cNvSpPr txBox="1"/>
          <p:nvPr/>
        </p:nvSpPr>
        <p:spPr>
          <a:xfrm>
            <a:off x="9755503" y="6331159"/>
            <a:ext cx="25923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3C3E3E"/>
                </a:solidFill>
                <a:effectLst/>
                <a:latin typeface="sohne"/>
                <a:hlinkClick r:id="rId7"/>
              </a:rPr>
              <a:t>7 Best Bitcoin Hardware Wallet 2022 — Reviews And Comparisons</a:t>
            </a:r>
            <a:endParaRPr lang="en-US" sz="1100" b="1" i="0" dirty="0">
              <a:solidFill>
                <a:srgbClr val="3C3E3E"/>
              </a:solidFill>
              <a:effectLst/>
              <a:latin typeface="so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91AD7-4227-C11C-18CC-7C39A56A7C7A}"/>
              </a:ext>
            </a:extLst>
          </p:cNvPr>
          <p:cNvSpPr txBox="1"/>
          <p:nvPr/>
        </p:nvSpPr>
        <p:spPr>
          <a:xfrm>
            <a:off x="10146073" y="5460378"/>
            <a:ext cx="2045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sng" dirty="0">
                <a:solidFill>
                  <a:srgbClr val="3C3E3E"/>
                </a:solidFill>
                <a:effectLst/>
                <a:latin typeface="sohne"/>
              </a:rPr>
              <a:t>BitBox02</a:t>
            </a:r>
            <a:endParaRPr lang="en-US" sz="1200" b="1" u="sng" dirty="0">
              <a:solidFill>
                <a:srgbClr val="3C3E3E"/>
              </a:solidFill>
              <a:latin typeface="sohne"/>
            </a:endParaRPr>
          </a:p>
          <a:p>
            <a:r>
              <a:rPr lang="en-US" sz="1200" b="1" i="0" u="sng" dirty="0" err="1">
                <a:solidFill>
                  <a:srgbClr val="3C3E3E"/>
                </a:solidFill>
                <a:effectLst/>
                <a:latin typeface="sohne"/>
              </a:rPr>
              <a:t>SecuX</a:t>
            </a:r>
            <a:r>
              <a:rPr lang="en-US" sz="1200" b="1" i="0" u="sng" dirty="0">
                <a:solidFill>
                  <a:srgbClr val="3C3E3E"/>
                </a:solidFill>
                <a:effectLst/>
                <a:latin typeface="sohne"/>
              </a:rPr>
              <a:t> Stone</a:t>
            </a:r>
          </a:p>
          <a:p>
            <a:r>
              <a:rPr lang="en-US" sz="1200" b="1" u="sng" dirty="0" err="1">
                <a:solidFill>
                  <a:srgbClr val="3C3E3E"/>
                </a:solidFill>
                <a:latin typeface="sohne"/>
              </a:rPr>
              <a:t>KeepKey</a:t>
            </a:r>
            <a:endParaRPr lang="en-US" sz="1200" b="1" u="sng" dirty="0">
              <a:solidFill>
                <a:srgbClr val="3C3E3E"/>
              </a:solidFill>
              <a:latin typeface="sohne"/>
            </a:endParaRPr>
          </a:p>
          <a:p>
            <a:r>
              <a:rPr lang="en-US" sz="1200" b="1" i="0" u="sng" dirty="0" err="1">
                <a:solidFill>
                  <a:srgbClr val="3C3E3E"/>
                </a:solidFill>
                <a:effectLst/>
                <a:latin typeface="sohne"/>
              </a:rPr>
              <a:t>Keevo</a:t>
            </a:r>
            <a:endParaRPr lang="en-US" sz="1200" b="1" i="0" dirty="0">
              <a:solidFill>
                <a:srgbClr val="3C3E3E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21698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es-CR" dirty="0" err="1"/>
              <a:t>Less</a:t>
            </a:r>
            <a:r>
              <a:rPr lang="es-CR" dirty="0"/>
              <a:t> </a:t>
            </a:r>
            <a:r>
              <a:rPr lang="es-CR" dirty="0" err="1"/>
              <a:t>Conventional</a:t>
            </a:r>
            <a:br>
              <a:rPr lang="es-CR" dirty="0"/>
            </a:br>
            <a:r>
              <a:rPr lang="es-CR" sz="2400" dirty="0" err="1"/>
              <a:t>Cold</a:t>
            </a:r>
            <a:r>
              <a:rPr lang="es-CR" sz="2400" dirty="0"/>
              <a:t> </a:t>
            </a:r>
            <a:r>
              <a:rPr lang="es-CR" sz="2400" dirty="0" err="1"/>
              <a:t>Wallet</a:t>
            </a:r>
            <a:endParaRPr lang="en-US" dirty="0"/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ack And Red Plastic Pendrive Sandisk Cruzer Blade 64gb - 5 Yrs Warranty  at Rs 710 in Coimbatore">
            <a:extLst>
              <a:ext uri="{FF2B5EF4-FFF2-40B4-BE49-F238E27FC236}">
                <a16:creationId xmlns:a16="http://schemas.microsoft.com/office/drawing/2014/main" id="{C82BCE21-67AE-BD9F-6686-835EC340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9" y="27678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3C173A-8E27-42E5-313F-75498C583098}"/>
              </a:ext>
            </a:extLst>
          </p:cNvPr>
          <p:cNvSpPr txBox="1"/>
          <p:nvPr/>
        </p:nvSpPr>
        <p:spPr>
          <a:xfrm>
            <a:off x="920341" y="5659742"/>
            <a:ext cx="130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USB Drive?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5ED74-B78D-3EBF-3430-68E92A08718D}"/>
              </a:ext>
            </a:extLst>
          </p:cNvPr>
          <p:cNvSpPr txBox="1"/>
          <p:nvPr/>
        </p:nvSpPr>
        <p:spPr>
          <a:xfrm>
            <a:off x="3744275" y="5659742"/>
            <a:ext cx="130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Paper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?</a:t>
            </a:r>
            <a:endParaRPr lang="es-ES" b="1" i="0" dirty="0">
              <a:solidFill>
                <a:srgbClr val="1A202C"/>
              </a:solidFill>
              <a:effectLst/>
              <a:latin typeface="system-ui"/>
            </a:endParaRPr>
          </a:p>
        </p:txBody>
      </p:sp>
      <p:pic>
        <p:nvPicPr>
          <p:cNvPr id="2056" name="Picture 8" descr="Pin on Hhh">
            <a:extLst>
              <a:ext uri="{FF2B5EF4-FFF2-40B4-BE49-F238E27FC236}">
                <a16:creationId xmlns:a16="http://schemas.microsoft.com/office/drawing/2014/main" id="{59DFF498-95C0-7F8F-5FB1-6044291D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52" y="2378666"/>
            <a:ext cx="2058339" cy="30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afe Deposit Boxes: Store This, Not That">
            <a:extLst>
              <a:ext uri="{FF2B5EF4-FFF2-40B4-BE49-F238E27FC236}">
                <a16:creationId xmlns:a16="http://schemas.microsoft.com/office/drawing/2014/main" id="{6B299AFD-D131-E0B3-92AF-AB598A74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67875"/>
            <a:ext cx="3593449" cy="26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AF9BC-9027-5BB7-BAC5-FFC3097427C3}"/>
              </a:ext>
            </a:extLst>
          </p:cNvPr>
          <p:cNvSpPr txBox="1"/>
          <p:nvPr/>
        </p:nvSpPr>
        <p:spPr>
          <a:xfrm>
            <a:off x="7381261" y="5521242"/>
            <a:ext cx="130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Document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Safe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Vault</a:t>
            </a:r>
            <a:endParaRPr lang="es-ES" b="1" i="0" dirty="0">
              <a:solidFill>
                <a:srgbClr val="1A202C"/>
              </a:solidFill>
              <a:effectLst/>
              <a:latin typeface="system-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9140-3795-9D54-3AEB-FFBEB4307779}"/>
              </a:ext>
            </a:extLst>
          </p:cNvPr>
          <p:cNvSpPr txBox="1"/>
          <p:nvPr/>
        </p:nvSpPr>
        <p:spPr>
          <a:xfrm>
            <a:off x="10618413" y="5521242"/>
            <a:ext cx="130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Document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Safe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Vault</a:t>
            </a:r>
            <a:endParaRPr lang="es-ES" b="1" i="0" dirty="0">
              <a:solidFill>
                <a:srgbClr val="1A202C"/>
              </a:solidFill>
              <a:effectLst/>
              <a:latin typeface="system-ui"/>
            </a:endParaRPr>
          </a:p>
        </p:txBody>
      </p:sp>
      <p:pic>
        <p:nvPicPr>
          <p:cNvPr id="3076" name="Picture 4" descr="Reexamined Dare Stone could solve mystery of Lost Colony of Roanoke | Daily  Mail Online">
            <a:extLst>
              <a:ext uri="{FF2B5EF4-FFF2-40B4-BE49-F238E27FC236}">
                <a16:creationId xmlns:a16="http://schemas.microsoft.com/office/drawing/2014/main" id="{C4A81108-677F-4881-DC33-2FBFD75CA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8"/>
          <a:stretch/>
        </p:blipFill>
        <p:spPr bwMode="auto">
          <a:xfrm>
            <a:off x="10054030" y="2650929"/>
            <a:ext cx="2137970" cy="28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2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s-CR" dirty="0" err="1"/>
              <a:t>Self</a:t>
            </a:r>
            <a:r>
              <a:rPr lang="es-CR" dirty="0"/>
              <a:t>-Custodian </a:t>
            </a:r>
            <a:r>
              <a:rPr lang="es-CR" dirty="0" err="1"/>
              <a:t>Wallets</a:t>
            </a:r>
            <a:br>
              <a:rPr lang="es-CR" dirty="0"/>
            </a:br>
            <a:r>
              <a:rPr lang="es-CR" sz="2400" dirty="0"/>
              <a:t>Hot </a:t>
            </a:r>
            <a:r>
              <a:rPr lang="es-CR" sz="2400" dirty="0" err="1"/>
              <a:t>Wallets</a:t>
            </a:r>
            <a:endParaRPr lang="en-US" dirty="0"/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F1319-E8C2-A6B3-BEDC-3036B244838E}"/>
              </a:ext>
            </a:extLst>
          </p:cNvPr>
          <p:cNvGrpSpPr/>
          <p:nvPr/>
        </p:nvGrpSpPr>
        <p:grpSpPr>
          <a:xfrm>
            <a:off x="1822288" y="5291391"/>
            <a:ext cx="8824406" cy="369332"/>
            <a:chOff x="789677" y="5740839"/>
            <a:chExt cx="8824406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1F52BC-2708-1CE0-C6E9-90047FA1A135}"/>
                </a:ext>
              </a:extLst>
            </p:cNvPr>
            <p:cNvSpPr txBox="1"/>
            <p:nvPr/>
          </p:nvSpPr>
          <p:spPr>
            <a:xfrm>
              <a:off x="789677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 err="1">
                  <a:solidFill>
                    <a:srgbClr val="1A202C"/>
                  </a:solidFill>
                  <a:effectLst/>
                  <a:latin typeface="system-ui"/>
                </a:rPr>
                <a:t>Metamask</a:t>
              </a:r>
              <a:endParaRPr lang="es-ES" b="1" i="0" dirty="0">
                <a:solidFill>
                  <a:srgbClr val="1A202C"/>
                </a:solidFill>
                <a:effectLst/>
                <a:latin typeface="system-u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D5469C-5C9A-9E2F-68B0-3D0CCEC2CD9F}"/>
                </a:ext>
              </a:extLst>
            </p:cNvPr>
            <p:cNvSpPr txBox="1"/>
            <p:nvPr/>
          </p:nvSpPr>
          <p:spPr>
            <a:xfrm>
              <a:off x="4077412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>
                  <a:solidFill>
                    <a:srgbClr val="1A202C"/>
                  </a:solidFill>
                  <a:effectLst/>
                  <a:latin typeface="system-ui"/>
                </a:rPr>
                <a:t>Argent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CF7E0C-A594-F2B5-FE57-A70BE8FF485A}"/>
                </a:ext>
              </a:extLst>
            </p:cNvPr>
            <p:cNvSpPr txBox="1"/>
            <p:nvPr/>
          </p:nvSpPr>
          <p:spPr>
            <a:xfrm>
              <a:off x="7568156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s-ES" b="1" i="0" dirty="0">
                <a:solidFill>
                  <a:srgbClr val="1A202C"/>
                </a:solidFill>
                <a:effectLst/>
                <a:latin typeface="system-ui"/>
              </a:endParaRPr>
            </a:p>
          </p:txBody>
        </p:sp>
      </p:grpSp>
      <p:pic>
        <p:nvPicPr>
          <p:cNvPr id="2064" name="Picture 16" descr="MetaMask Icon - Download in Flat Style">
            <a:extLst>
              <a:ext uri="{FF2B5EF4-FFF2-40B4-BE49-F238E27FC236}">
                <a16:creationId xmlns:a16="http://schemas.microsoft.com/office/drawing/2014/main" id="{BFA0A449-8E17-F168-8C8F-ECA75511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48" y="2682052"/>
            <a:ext cx="2330390" cy="23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rgent () - All information about Argent ICO (Token Sale) - ICO Drops">
            <a:extLst>
              <a:ext uri="{FF2B5EF4-FFF2-40B4-BE49-F238E27FC236}">
                <a16:creationId xmlns:a16="http://schemas.microsoft.com/office/drawing/2014/main" id="{E0AEB0AE-5E83-5E46-F0F1-CDAB0CE6F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21976" r="20246" b="22781"/>
          <a:stretch/>
        </p:blipFill>
        <p:spPr bwMode="auto">
          <a:xfrm>
            <a:off x="5034506" y="2944687"/>
            <a:ext cx="2330390" cy="21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08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s-CR" dirty="0"/>
              <a:t>Exchange </a:t>
            </a:r>
            <a:r>
              <a:rPr lang="es-CR" dirty="0" err="1"/>
              <a:t>Wallets</a:t>
            </a:r>
            <a:br>
              <a:rPr lang="es-CR" dirty="0"/>
            </a:br>
            <a:r>
              <a:rPr lang="es-CR" sz="2400" dirty="0"/>
              <a:t>Hot </a:t>
            </a:r>
            <a:r>
              <a:rPr lang="es-CR" sz="2400" dirty="0" err="1"/>
              <a:t>Wallets</a:t>
            </a:r>
            <a:endParaRPr lang="en-US" dirty="0"/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F1319-E8C2-A6B3-BEDC-3036B244838E}"/>
              </a:ext>
            </a:extLst>
          </p:cNvPr>
          <p:cNvGrpSpPr/>
          <p:nvPr/>
        </p:nvGrpSpPr>
        <p:grpSpPr>
          <a:xfrm>
            <a:off x="1822288" y="5291391"/>
            <a:ext cx="8824406" cy="369332"/>
            <a:chOff x="789677" y="5740839"/>
            <a:chExt cx="8824406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1F52BC-2708-1CE0-C6E9-90047FA1A135}"/>
                </a:ext>
              </a:extLst>
            </p:cNvPr>
            <p:cNvSpPr txBox="1"/>
            <p:nvPr/>
          </p:nvSpPr>
          <p:spPr>
            <a:xfrm>
              <a:off x="789677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 err="1">
                  <a:solidFill>
                    <a:srgbClr val="1A202C"/>
                  </a:solidFill>
                  <a:effectLst/>
                  <a:latin typeface="system-ui"/>
                </a:rPr>
                <a:t>Binance</a:t>
              </a:r>
              <a:endParaRPr lang="es-ES" b="1" i="0" dirty="0">
                <a:solidFill>
                  <a:srgbClr val="1A202C"/>
                </a:solidFill>
                <a:effectLst/>
                <a:latin typeface="system-u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D5469C-5C9A-9E2F-68B0-3D0CCEC2CD9F}"/>
                </a:ext>
              </a:extLst>
            </p:cNvPr>
            <p:cNvSpPr txBox="1"/>
            <p:nvPr/>
          </p:nvSpPr>
          <p:spPr>
            <a:xfrm>
              <a:off x="4077412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 err="1">
                  <a:solidFill>
                    <a:srgbClr val="1A202C"/>
                  </a:solidFill>
                  <a:effectLst/>
                  <a:latin typeface="system-ui"/>
                </a:rPr>
                <a:t>Coinbase</a:t>
              </a:r>
              <a:endParaRPr lang="es-ES" b="1" i="0" dirty="0">
                <a:solidFill>
                  <a:srgbClr val="1A202C"/>
                </a:solidFill>
                <a:effectLst/>
                <a:latin typeface="system-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CF7E0C-A594-F2B5-FE57-A70BE8FF485A}"/>
                </a:ext>
              </a:extLst>
            </p:cNvPr>
            <p:cNvSpPr txBox="1"/>
            <p:nvPr/>
          </p:nvSpPr>
          <p:spPr>
            <a:xfrm>
              <a:off x="7568156" y="5740839"/>
              <a:ext cx="2045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b="1" i="0" dirty="0">
                  <a:solidFill>
                    <a:srgbClr val="1A202C"/>
                  </a:solidFill>
                  <a:effectLst/>
                  <a:latin typeface="system-ui"/>
                </a:rPr>
                <a:t>FTX</a:t>
              </a:r>
            </a:p>
          </p:txBody>
        </p:sp>
      </p:grpSp>
      <p:pic>
        <p:nvPicPr>
          <p:cNvPr id="20482" name="Picture 2" descr="Icon request: binance · Issue #14725 · FortAwesome/Font-Awesome · GitHub">
            <a:extLst>
              <a:ext uri="{FF2B5EF4-FFF2-40B4-BE49-F238E27FC236}">
                <a16:creationId xmlns:a16="http://schemas.microsoft.com/office/drawing/2014/main" id="{EAB4F07F-6CD7-8FA6-32AC-2C694DE2B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305" y="2670227"/>
            <a:ext cx="2145892" cy="21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oinbase&quot; Icon - Download for free – Iconduck">
            <a:extLst>
              <a:ext uri="{FF2B5EF4-FFF2-40B4-BE49-F238E27FC236}">
                <a16:creationId xmlns:a16="http://schemas.microsoft.com/office/drawing/2014/main" id="{603867A9-3BB6-814A-9C04-8DE73EB5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023" y="2535099"/>
            <a:ext cx="2240973" cy="224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Media Kit – FTX Exchange">
            <a:extLst>
              <a:ext uri="{FF2B5EF4-FFF2-40B4-BE49-F238E27FC236}">
                <a16:creationId xmlns:a16="http://schemas.microsoft.com/office/drawing/2014/main" id="{A76A92CD-B479-0BEC-992D-F6BE804A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05" y="2492343"/>
            <a:ext cx="2794678" cy="25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0CC1F93A-EDDA-BB3C-0EAE-B8A4E5AFF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1136" y="2443165"/>
            <a:ext cx="2600016" cy="26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5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8"/>
            <a:ext cx="5257800" cy="1325563"/>
          </a:xfrm>
        </p:spPr>
        <p:txBody>
          <a:bodyPr/>
          <a:lstStyle/>
          <a:p>
            <a:pPr algn="ctr"/>
            <a:r>
              <a:rPr lang="es-CR" dirty="0" err="1"/>
              <a:t>Wallets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615345-28A4-A8F6-4C15-D9094F374CC0}"/>
              </a:ext>
            </a:extLst>
          </p:cNvPr>
          <p:cNvSpPr txBox="1">
            <a:spLocks/>
          </p:cNvSpPr>
          <p:nvPr/>
        </p:nvSpPr>
        <p:spPr>
          <a:xfrm>
            <a:off x="6648450" y="1793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Tokens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9" y="1299260"/>
            <a:ext cx="4214379" cy="55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O">
            <a:extLst>
              <a:ext uri="{FF2B5EF4-FFF2-40B4-BE49-F238E27FC236}">
                <a16:creationId xmlns:a16="http://schemas.microsoft.com/office/drawing/2014/main" id="{8B4C7E99-542B-64BA-4675-E8640F5A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8" y="1504951"/>
            <a:ext cx="5383212" cy="53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8FB3DD-94FC-A577-4A83-670C82E85229}"/>
              </a:ext>
            </a:extLst>
          </p:cNvPr>
          <p:cNvSpPr txBox="1"/>
          <p:nvPr/>
        </p:nvSpPr>
        <p:spPr>
          <a:xfrm>
            <a:off x="4214380" y="1504950"/>
            <a:ext cx="388663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R" sz="2000" dirty="0">
                <a:solidFill>
                  <a:srgbClr val="000000"/>
                </a:solidFill>
                <a:latin typeface="Graphik Meetup"/>
              </a:rPr>
              <a:t>¿</a:t>
            </a:r>
            <a:r>
              <a:rPr lang="es-ES" sz="2000" dirty="0">
                <a:solidFill>
                  <a:srgbClr val="000000"/>
                </a:solidFill>
                <a:latin typeface="Graphik Meetup"/>
              </a:rPr>
              <a:t>QUE 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Graphik Meetup"/>
              </a:rPr>
              <a:t>TIPOS DE WALLETS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Graphik Meetup"/>
              </a:rPr>
              <a:t>DESCARGANDO Y USANDO UNA </a:t>
            </a:r>
            <a:r>
              <a:rPr lang="es-ES" sz="2000" dirty="0">
                <a:solidFill>
                  <a:srgbClr val="000000"/>
                </a:solidFill>
                <a:latin typeface="Graphik Meetup"/>
              </a:rPr>
              <a:t>WALLET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QUIZ</a:t>
            </a:r>
            <a:endParaRPr lang="es-ES" sz="20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TIPS DE SEGURIDAD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EOA vs SMART CONTRACT WALLET vs MULTI SIG vs ACCOUNT ABSTRACTION vs SOCIAL RECOVERY</a:t>
            </a:r>
          </a:p>
          <a:p>
            <a:pPr algn="l"/>
            <a:endParaRPr lang="es-ES" sz="2000" b="0" i="0" dirty="0">
              <a:solidFill>
                <a:srgbClr val="000000"/>
              </a:solidFill>
              <a:effectLst/>
              <a:latin typeface="Graphik Meetup"/>
            </a:endParaRPr>
          </a:p>
        </p:txBody>
      </p:sp>
    </p:spTree>
    <p:extLst>
      <p:ext uri="{BB962C8B-B14F-4D97-AF65-F5344CB8AC3E}">
        <p14:creationId xmlns:p14="http://schemas.microsoft.com/office/powerpoint/2010/main" val="22222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371" y="1208003"/>
            <a:ext cx="2479619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A83F9-8B8E-83A9-AC78-20EEF5A04A35}"/>
              </a:ext>
            </a:extLst>
          </p:cNvPr>
          <p:cNvSpPr txBox="1"/>
          <p:nvPr/>
        </p:nvSpPr>
        <p:spPr>
          <a:xfrm>
            <a:off x="2813773" y="3429000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2400" dirty="0" err="1"/>
              <a:t>Download</a:t>
            </a:r>
            <a:r>
              <a:rPr lang="es-CR" sz="2400" dirty="0"/>
              <a:t> </a:t>
            </a:r>
            <a:r>
              <a:rPr lang="es-CR" sz="2400" dirty="0" err="1"/>
              <a:t>one</a:t>
            </a:r>
            <a:r>
              <a:rPr lang="es-CR" sz="2400" dirty="0"/>
              <a:t> </a:t>
            </a:r>
            <a:r>
              <a:rPr lang="es-CR" sz="2400" dirty="0" err="1"/>
              <a:t>mobile</a:t>
            </a:r>
            <a:r>
              <a:rPr lang="es-CR" sz="2400" dirty="0"/>
              <a:t> </a:t>
            </a:r>
            <a:r>
              <a:rPr lang="es-CR" sz="2400" dirty="0" err="1"/>
              <a:t>wallet</a:t>
            </a:r>
            <a:r>
              <a:rPr lang="es-CR" sz="2400" dirty="0"/>
              <a:t> </a:t>
            </a:r>
            <a:r>
              <a:rPr lang="es-CR" sz="2400" dirty="0" err="1"/>
              <a:t>like</a:t>
            </a:r>
            <a:r>
              <a:rPr lang="es-CR" sz="2400" dirty="0"/>
              <a:t> </a:t>
            </a:r>
            <a:r>
              <a:rPr lang="es-CR" sz="2400" b="1" u="sng" dirty="0" err="1"/>
              <a:t>Metamask</a:t>
            </a:r>
            <a:r>
              <a:rPr lang="es-CR" sz="2400" dirty="0"/>
              <a:t>!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E30C9-BE31-6159-23CD-D40F193F8291}"/>
              </a:ext>
            </a:extLst>
          </p:cNvPr>
          <p:cNvSpPr txBox="1"/>
          <p:nvPr/>
        </p:nvSpPr>
        <p:spPr>
          <a:xfrm>
            <a:off x="2564393" y="932758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4400" dirty="0" err="1"/>
              <a:t>Exercise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316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s-CR" dirty="0"/>
              <a:t>In Costa Rica</a:t>
            </a:r>
            <a:br>
              <a:rPr lang="es-CR" dirty="0"/>
            </a:br>
            <a:r>
              <a:rPr lang="es-CR" sz="2400" dirty="0"/>
              <a:t>Hot </a:t>
            </a:r>
            <a:r>
              <a:rPr lang="es-CR" sz="2400" dirty="0" err="1"/>
              <a:t>Wallets</a:t>
            </a:r>
            <a:endParaRPr lang="en-US" dirty="0"/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62274E-FF16-0C76-15CC-83A47469BD2F}"/>
              </a:ext>
            </a:extLst>
          </p:cNvPr>
          <p:cNvSpPr txBox="1"/>
          <p:nvPr/>
        </p:nvSpPr>
        <p:spPr>
          <a:xfrm>
            <a:off x="9755503" y="6331159"/>
            <a:ext cx="25923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3C3E3E"/>
                </a:solidFill>
                <a:effectLst/>
                <a:latin typeface="sohne"/>
                <a:hlinkClick r:id="rId4"/>
              </a:rPr>
              <a:t>7 Best Bitcoin Hardware Wallet 2022 — Reviews And Comparisons</a:t>
            </a:r>
            <a:endParaRPr lang="en-US" sz="1100" b="1" i="0" dirty="0">
              <a:solidFill>
                <a:srgbClr val="3C3E3E"/>
              </a:solidFill>
              <a:effectLst/>
              <a:latin typeface="so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91AD7-4227-C11C-18CC-7C39A56A7C7A}"/>
              </a:ext>
            </a:extLst>
          </p:cNvPr>
          <p:cNvSpPr txBox="1"/>
          <p:nvPr/>
        </p:nvSpPr>
        <p:spPr>
          <a:xfrm>
            <a:off x="10146073" y="5460378"/>
            <a:ext cx="2045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sng" dirty="0">
                <a:solidFill>
                  <a:srgbClr val="3C3E3E"/>
                </a:solidFill>
                <a:effectLst/>
                <a:latin typeface="sohne"/>
              </a:rPr>
              <a:t>BitBox02</a:t>
            </a:r>
            <a:endParaRPr lang="en-US" sz="1200" b="1" u="sng" dirty="0">
              <a:solidFill>
                <a:srgbClr val="3C3E3E"/>
              </a:solidFill>
              <a:latin typeface="sohne"/>
            </a:endParaRPr>
          </a:p>
          <a:p>
            <a:r>
              <a:rPr lang="en-US" sz="1200" b="1" i="0" u="sng" dirty="0" err="1">
                <a:solidFill>
                  <a:srgbClr val="3C3E3E"/>
                </a:solidFill>
                <a:effectLst/>
                <a:latin typeface="sohne"/>
              </a:rPr>
              <a:t>SecuX</a:t>
            </a:r>
            <a:r>
              <a:rPr lang="en-US" sz="1200" b="1" i="0" u="sng" dirty="0">
                <a:solidFill>
                  <a:srgbClr val="3C3E3E"/>
                </a:solidFill>
                <a:effectLst/>
                <a:latin typeface="sohne"/>
              </a:rPr>
              <a:t> Stone</a:t>
            </a:r>
          </a:p>
          <a:p>
            <a:r>
              <a:rPr lang="en-US" sz="1200" b="1" u="sng" dirty="0" err="1">
                <a:solidFill>
                  <a:srgbClr val="3C3E3E"/>
                </a:solidFill>
                <a:latin typeface="sohne"/>
              </a:rPr>
              <a:t>KeepKey</a:t>
            </a:r>
            <a:endParaRPr lang="en-US" sz="1200" b="1" u="sng" dirty="0">
              <a:solidFill>
                <a:srgbClr val="3C3E3E"/>
              </a:solidFill>
              <a:latin typeface="sohne"/>
            </a:endParaRPr>
          </a:p>
          <a:p>
            <a:r>
              <a:rPr lang="en-US" sz="1200" b="1" i="0" u="sng" dirty="0" err="1">
                <a:solidFill>
                  <a:srgbClr val="3C3E3E"/>
                </a:solidFill>
                <a:effectLst/>
                <a:latin typeface="sohne"/>
              </a:rPr>
              <a:t>Keevo</a:t>
            </a:r>
            <a:endParaRPr lang="en-US" sz="1200" b="1" i="0" dirty="0">
              <a:solidFill>
                <a:srgbClr val="3C3E3E"/>
              </a:solidFill>
              <a:effectLst/>
              <a:latin typeface="sohne"/>
            </a:endParaRPr>
          </a:p>
        </p:txBody>
      </p:sp>
      <p:pic>
        <p:nvPicPr>
          <p:cNvPr id="2072" name="Picture 24" descr="Monibyte - Apps en Google Play">
            <a:extLst>
              <a:ext uri="{FF2B5EF4-FFF2-40B4-BE49-F238E27FC236}">
                <a16:creationId xmlns:a16="http://schemas.microsoft.com/office/drawing/2014/main" id="{42057248-1419-E10D-23F1-86767604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74" y="14145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2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381" y="2102572"/>
            <a:ext cx="2479619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2E30C9-BE31-6159-23CD-D40F193F8291}"/>
              </a:ext>
            </a:extLst>
          </p:cNvPr>
          <p:cNvSpPr txBox="1"/>
          <p:nvPr/>
        </p:nvSpPr>
        <p:spPr>
          <a:xfrm>
            <a:off x="852877" y="558777"/>
            <a:ext cx="10930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3200" dirty="0" err="1"/>
              <a:t>Externally</a:t>
            </a:r>
            <a:r>
              <a:rPr lang="es-CR" sz="3200" dirty="0"/>
              <a:t> </a:t>
            </a:r>
            <a:r>
              <a:rPr lang="es-CR" sz="3200" dirty="0" err="1"/>
              <a:t>Own</a:t>
            </a:r>
            <a:r>
              <a:rPr lang="es-CR" sz="3200" dirty="0"/>
              <a:t> </a:t>
            </a:r>
            <a:r>
              <a:rPr lang="es-CR" sz="3200" dirty="0" err="1"/>
              <a:t>Accounts</a:t>
            </a:r>
            <a:r>
              <a:rPr lang="es-CR" sz="3200" dirty="0"/>
              <a:t> -&gt; </a:t>
            </a:r>
            <a:r>
              <a:rPr lang="es-CR" sz="3200" dirty="0" err="1"/>
              <a:t>Externally</a:t>
            </a:r>
            <a:r>
              <a:rPr lang="es-CR" sz="3200" dirty="0"/>
              <a:t> </a:t>
            </a:r>
            <a:r>
              <a:rPr lang="es-CR" sz="3200" dirty="0" err="1"/>
              <a:t>Own</a:t>
            </a:r>
            <a:r>
              <a:rPr lang="es-CR" sz="3200" dirty="0"/>
              <a:t> </a:t>
            </a:r>
            <a:r>
              <a:rPr lang="es-CR" sz="3200" dirty="0" err="1"/>
              <a:t>Wallets</a:t>
            </a:r>
            <a:endParaRPr lang="es-CR" sz="3200" dirty="0"/>
          </a:p>
        </p:txBody>
      </p:sp>
      <p:pic>
        <p:nvPicPr>
          <p:cNvPr id="22530" name="Picture 2" descr="Smart wallets take advantage of Ethereum Contract Account functionality.">
            <a:extLst>
              <a:ext uri="{FF2B5EF4-FFF2-40B4-BE49-F238E27FC236}">
                <a16:creationId xmlns:a16="http://schemas.microsoft.com/office/drawing/2014/main" id="{5EA0107C-842F-F14C-CB88-DFE22EF0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60" y="1615113"/>
            <a:ext cx="7500721" cy="377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254B2-595F-DD53-FB12-4E6C4E793A2E}"/>
              </a:ext>
            </a:extLst>
          </p:cNvPr>
          <p:cNvSpPr txBox="1"/>
          <p:nvPr/>
        </p:nvSpPr>
        <p:spPr>
          <a:xfrm>
            <a:off x="1412298" y="5865357"/>
            <a:ext cx="9367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3200" dirty="0"/>
              <a:t>Smart </a:t>
            </a:r>
            <a:r>
              <a:rPr lang="es-CR" sz="3200" dirty="0" err="1"/>
              <a:t>Contract</a:t>
            </a:r>
            <a:r>
              <a:rPr lang="es-CR" sz="3200" dirty="0"/>
              <a:t> </a:t>
            </a:r>
            <a:r>
              <a:rPr lang="es-CR" sz="3200" dirty="0" err="1"/>
              <a:t>Accounts</a:t>
            </a:r>
            <a:r>
              <a:rPr lang="es-CR" sz="3200" dirty="0"/>
              <a:t> -</a:t>
            </a:r>
            <a:r>
              <a:rPr lang="en-US" sz="3200" dirty="0"/>
              <a:t>&gt; Smart Contract Wallets</a:t>
            </a:r>
          </a:p>
        </p:txBody>
      </p:sp>
    </p:spTree>
    <p:extLst>
      <p:ext uri="{BB962C8B-B14F-4D97-AF65-F5344CB8AC3E}">
        <p14:creationId xmlns:p14="http://schemas.microsoft.com/office/powerpoint/2010/main" val="299904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381" y="2102572"/>
            <a:ext cx="2479619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2E30C9-BE31-6159-23CD-D40F193F8291}"/>
              </a:ext>
            </a:extLst>
          </p:cNvPr>
          <p:cNvSpPr txBox="1"/>
          <p:nvPr/>
        </p:nvSpPr>
        <p:spPr>
          <a:xfrm>
            <a:off x="852877" y="558777"/>
            <a:ext cx="109304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4400" dirty="0" err="1"/>
              <a:t>Benefits</a:t>
            </a:r>
            <a:endParaRPr lang="es-C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93864-2479-FA26-A1E3-D4547B046FE1}"/>
              </a:ext>
            </a:extLst>
          </p:cNvPr>
          <p:cNvSpPr txBox="1"/>
          <p:nvPr/>
        </p:nvSpPr>
        <p:spPr>
          <a:xfrm>
            <a:off x="292608" y="1665783"/>
            <a:ext cx="11301984" cy="403187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Multi-signature authorization</a:t>
            </a:r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Emergency account freezing</a:t>
            </a:r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Daily transaction amount limit</a:t>
            </a:r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Multi-factor authentication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/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/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Whitelisting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Trusted Guardians</a:t>
            </a:r>
            <a:endParaRPr lang="en-US" sz="3200" dirty="0">
              <a:solidFill>
                <a:srgbClr val="333333"/>
              </a:solidFill>
              <a:latin typeface="inheri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Bundled transactions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inherit"/>
              </a:rPr>
              <a:t>Paid gas fees</a:t>
            </a:r>
          </a:p>
        </p:txBody>
      </p:sp>
    </p:spTree>
    <p:extLst>
      <p:ext uri="{BB962C8B-B14F-4D97-AF65-F5344CB8AC3E}">
        <p14:creationId xmlns:p14="http://schemas.microsoft.com/office/powerpoint/2010/main" val="165859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81" y="1"/>
            <a:ext cx="876227" cy="11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2E30C9-BE31-6159-23CD-D40F193F8291}"/>
              </a:ext>
            </a:extLst>
          </p:cNvPr>
          <p:cNvSpPr txBox="1"/>
          <p:nvPr/>
        </p:nvSpPr>
        <p:spPr>
          <a:xfrm>
            <a:off x="859680" y="224753"/>
            <a:ext cx="109304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4400" dirty="0"/>
              <a:t>EIP-4337</a:t>
            </a:r>
            <a:endParaRPr lang="es-C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5C61B-4F63-3F25-386F-F344DE20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" y="1450138"/>
            <a:ext cx="6219825" cy="523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6651F-46DB-6826-2126-FEF0021BC6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640"/>
          <a:stretch/>
        </p:blipFill>
        <p:spPr>
          <a:xfrm>
            <a:off x="6970732" y="1733698"/>
            <a:ext cx="4629277" cy="46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Wallets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The most secure type of wallet is: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 mobile wallet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 hardware wallet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 web wallet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 desktop wallet</a:t>
            </a:r>
          </a:p>
        </p:txBody>
      </p:sp>
    </p:spTree>
    <p:extLst>
      <p:ext uri="{BB962C8B-B14F-4D97-AF65-F5344CB8AC3E}">
        <p14:creationId xmlns:p14="http://schemas.microsoft.com/office/powerpoint/2010/main" val="350933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Wallets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From the options presented, which is the most secure way to store your seed phrase?</a:t>
            </a:r>
            <a:endParaRPr lang="en-US" dirty="0">
              <a:solidFill>
                <a:srgbClr val="1A202C"/>
              </a:solidFill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In a photo on your computer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In a file on your computer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Written down on a paper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In a text message to a trusted family member</a:t>
            </a:r>
          </a:p>
        </p:txBody>
      </p:sp>
    </p:spTree>
    <p:extLst>
      <p:ext uri="{BB962C8B-B14F-4D97-AF65-F5344CB8AC3E}">
        <p14:creationId xmlns:p14="http://schemas.microsoft.com/office/powerpoint/2010/main" val="212699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Wallets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A wallet and an account on Ethereum are the same thing.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7359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Wallets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Who should you give your seed phrase / private keys to?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Someone you’re paying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To login to a </a:t>
            </a:r>
            <a:r>
              <a:rPr lang="en-US" dirty="0" err="1">
                <a:solidFill>
                  <a:srgbClr val="1A202C"/>
                </a:solidFill>
                <a:latin typeface="system-ui"/>
              </a:rPr>
              <a:t>dapp</a:t>
            </a:r>
            <a:r>
              <a:rPr lang="en-US" dirty="0">
                <a:solidFill>
                  <a:srgbClr val="1A202C"/>
                </a:solidFill>
                <a:latin typeface="system-ui"/>
              </a:rPr>
              <a:t> or wallet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Support staff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No one</a:t>
            </a:r>
          </a:p>
        </p:txBody>
      </p:sp>
    </p:spTree>
    <p:extLst>
      <p:ext uri="{BB962C8B-B14F-4D97-AF65-F5344CB8AC3E}">
        <p14:creationId xmlns:p14="http://schemas.microsoft.com/office/powerpoint/2010/main" val="16412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2E30C9-BE31-6159-23CD-D40F193F8291}"/>
              </a:ext>
            </a:extLst>
          </p:cNvPr>
          <p:cNvSpPr txBox="1"/>
          <p:nvPr/>
        </p:nvSpPr>
        <p:spPr>
          <a:xfrm>
            <a:off x="2813775" y="4582462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5400" dirty="0"/>
              <a:t>Break</a:t>
            </a:r>
            <a:endParaRPr lang="en-US" sz="5400" dirty="0"/>
          </a:p>
        </p:txBody>
      </p:sp>
      <p:pic>
        <p:nvPicPr>
          <p:cNvPr id="11" name="Picture 2" descr="ethereum.org hero">
            <a:extLst>
              <a:ext uri="{FF2B5EF4-FFF2-40B4-BE49-F238E27FC236}">
                <a16:creationId xmlns:a16="http://schemas.microsoft.com/office/drawing/2014/main" id="{10CFBC01-643F-8BAC-3B36-5578ABFCD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5"/>
          <a:stretch/>
        </p:blipFill>
        <p:spPr bwMode="auto">
          <a:xfrm>
            <a:off x="0" y="0"/>
            <a:ext cx="12192000" cy="398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"/>
            <a:ext cx="51341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E885D-2D89-4131-C460-A42D379AABB7}"/>
              </a:ext>
            </a:extLst>
          </p:cNvPr>
          <p:cNvSpPr txBox="1"/>
          <p:nvPr/>
        </p:nvSpPr>
        <p:spPr>
          <a:xfrm>
            <a:off x="942109" y="1801091"/>
            <a:ext cx="4128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Acceso a fondos y aplicaciones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Interactuar con su cuenta en Ethereum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Herramienta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Intercambiable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s-CR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03C2CA9-5265-614D-3A16-5667230F3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73" y="3943996"/>
            <a:ext cx="548640" cy="54864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F9B42A1-A628-045C-4774-6D6C526A9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6541" y="3943996"/>
            <a:ext cx="548640" cy="54864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72C5D5E-3C0A-BB9D-CC97-D10BBD226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6214" y="3943996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9A560C-6683-4AF6-5A46-0890DFBD2B74}"/>
              </a:ext>
            </a:extLst>
          </p:cNvPr>
          <p:cNvSpPr txBox="1"/>
          <p:nvPr/>
        </p:nvSpPr>
        <p:spPr>
          <a:xfrm>
            <a:off x="552450" y="4710282"/>
            <a:ext cx="1855084" cy="92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Una aplicación para gestionar sus fondos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32F3A8-F6ED-15BF-E00C-C5CA498DC4C2}"/>
              </a:ext>
            </a:extLst>
          </p:cNvPr>
          <p:cNvSpPr txBox="1"/>
          <p:nvPr/>
        </p:nvSpPr>
        <p:spPr>
          <a:xfrm>
            <a:off x="2853947" y="4710282"/>
            <a:ext cx="2505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 err="1">
                <a:solidFill>
                  <a:srgbClr val="1A202C"/>
                </a:solidFill>
                <a:effectLst/>
                <a:latin typeface="system-ui"/>
              </a:rPr>
              <a:t>Su</a:t>
            </a: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n-US" i="0" dirty="0" err="1">
                <a:solidFill>
                  <a:srgbClr val="1A202C"/>
                </a:solidFill>
                <a:effectLst/>
                <a:latin typeface="system-ui"/>
              </a:rPr>
              <a:t>cuenta</a:t>
            </a: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 de Ethereum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07AF-F8C3-A5F2-AFCB-9EC77814F996}"/>
              </a:ext>
            </a:extLst>
          </p:cNvPr>
          <p:cNvSpPr txBox="1"/>
          <p:nvPr/>
        </p:nvSpPr>
        <p:spPr>
          <a:xfrm>
            <a:off x="5965639" y="4710282"/>
            <a:ext cx="23110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Su inicio de sesión para aplicaciones de Ethereum</a:t>
            </a:r>
          </a:p>
          <a:p>
            <a:pPr algn="ctr"/>
            <a:br>
              <a:rPr lang="es-E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D1A847C-164B-0617-4480-0CE8E918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474" y="115278"/>
            <a:ext cx="2384854" cy="238485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035001-87ED-C0E9-BE0F-E20F4D61E9A8}"/>
              </a:ext>
            </a:extLst>
          </p:cNvPr>
          <p:cNvSpPr txBox="1">
            <a:spLocks/>
          </p:cNvSpPr>
          <p:nvPr/>
        </p:nvSpPr>
        <p:spPr>
          <a:xfrm>
            <a:off x="3044143" y="1225945"/>
            <a:ext cx="47197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800" dirty="0"/>
              <a:t>¡Muchas Gracias!</a:t>
            </a:r>
            <a:endParaRPr lang="en-US" sz="4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CFEDF5-C134-FB41-A304-623C91512E6E}"/>
              </a:ext>
            </a:extLst>
          </p:cNvPr>
          <p:cNvGrpSpPr/>
          <p:nvPr/>
        </p:nvGrpSpPr>
        <p:grpSpPr>
          <a:xfrm>
            <a:off x="7121081" y="2602885"/>
            <a:ext cx="4885010" cy="3907833"/>
            <a:chOff x="86324" y="2736177"/>
            <a:chExt cx="4885010" cy="3907833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2DA12D5C-E089-2F80-B43B-D7DC9D43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352" y="3931854"/>
              <a:ext cx="640080" cy="640080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C14C5605-D553-68A7-0208-07F10781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352" y="4838566"/>
              <a:ext cx="640080" cy="64008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CDB3610-A582-608C-7A8C-FB86EB9A2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352" y="5760836"/>
              <a:ext cx="1212982" cy="673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46DB56EC-8E31-2DB5-10C4-FC390EF18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45" y="2736177"/>
              <a:ext cx="3468234" cy="3468234"/>
            </a:xfrm>
            <a:prstGeom prst="rect">
              <a:avLst/>
            </a:prstGeom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D4A415C4-6125-66E9-8055-FD4789D67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352" y="3009585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84B7B13E-A433-C11C-64BE-1B849949038C}"/>
                </a:ext>
              </a:extLst>
            </p:cNvPr>
            <p:cNvSpPr txBox="1">
              <a:spLocks/>
            </p:cNvSpPr>
            <p:nvPr/>
          </p:nvSpPr>
          <p:spPr>
            <a:xfrm>
              <a:off x="86324" y="6003930"/>
              <a:ext cx="3618878" cy="64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CR" dirty="0"/>
                <a:t>Andy Guzman</a:t>
              </a:r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2D6F25C-111E-4E87-15B0-3E31B6FC26D1}"/>
              </a:ext>
            </a:extLst>
          </p:cNvPr>
          <p:cNvSpPr txBox="1"/>
          <p:nvPr/>
        </p:nvSpPr>
        <p:spPr>
          <a:xfrm>
            <a:off x="1226393" y="610134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https://t.me/EthereumCR</a:t>
            </a:r>
          </a:p>
        </p:txBody>
      </p:sp>
      <p:pic>
        <p:nvPicPr>
          <p:cNvPr id="6150" name="Picture 6" descr="Image">
            <a:extLst>
              <a:ext uri="{FF2B5EF4-FFF2-40B4-BE49-F238E27FC236}">
                <a16:creationId xmlns:a16="http://schemas.microsoft.com/office/drawing/2014/main" id="{470DDB44-9566-4867-4726-9F2C70E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29" y="2954964"/>
            <a:ext cx="3146385" cy="31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895" y="17938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Wallets Analogy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"/>
            <a:ext cx="51341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B3B3B66-3E65-BDC5-B3CC-C26D8848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0615" y="3913943"/>
            <a:ext cx="9810750" cy="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BE2F4-F000-4953-C010-3D07B83DAF70}"/>
              </a:ext>
            </a:extLst>
          </p:cNvPr>
          <p:cNvSpPr txBox="1"/>
          <p:nvPr/>
        </p:nvSpPr>
        <p:spPr>
          <a:xfrm>
            <a:off x="716713" y="2523628"/>
            <a:ext cx="2917738" cy="415498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l"/>
            <a:r>
              <a:rPr lang="es-CR" sz="2400" dirty="0">
                <a:solidFill>
                  <a:srgbClr val="1A202C"/>
                </a:solidFill>
                <a:latin typeface="system-ui"/>
              </a:rPr>
              <a:t>Correo Electrónico </a:t>
            </a:r>
          </a:p>
          <a:p>
            <a:pPr algn="l"/>
            <a:r>
              <a:rPr lang="es-CR" sz="2400" dirty="0">
                <a:solidFill>
                  <a:srgbClr val="1A202C"/>
                </a:solidFill>
                <a:latin typeface="system-ui"/>
              </a:rPr>
              <a:t>Bandeja de Entrada</a:t>
            </a:r>
          </a:p>
          <a:p>
            <a:pPr algn="l"/>
            <a:r>
              <a:rPr lang="es-CR" sz="2400" dirty="0">
                <a:solidFill>
                  <a:srgbClr val="1A202C"/>
                </a:solidFill>
                <a:latin typeface="system-ui"/>
              </a:rPr>
              <a:t>Outlook o Gmail</a:t>
            </a:r>
          </a:p>
          <a:p>
            <a:pPr algn="l"/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r>
              <a:rPr lang="es-CR" sz="2400" dirty="0">
                <a:solidFill>
                  <a:srgbClr val="1A202C"/>
                </a:solidFill>
                <a:latin typeface="system-ui"/>
              </a:rPr>
              <a:t>Numero de cuenta</a:t>
            </a:r>
          </a:p>
          <a:p>
            <a:pPr algn="l"/>
            <a:r>
              <a:rPr lang="es-CR" sz="2400" dirty="0">
                <a:solidFill>
                  <a:srgbClr val="1A202C"/>
                </a:solidFill>
                <a:latin typeface="system-ui"/>
              </a:rPr>
              <a:t>Usuario</a:t>
            </a:r>
          </a:p>
          <a:p>
            <a:pPr algn="l"/>
            <a:r>
              <a:rPr lang="es-CR" sz="2400" dirty="0" err="1">
                <a:solidFill>
                  <a:srgbClr val="1A202C"/>
                </a:solidFill>
                <a:latin typeface="system-ui"/>
              </a:rPr>
              <a:t>Aplicacion</a:t>
            </a:r>
            <a:r>
              <a:rPr lang="es-CR" sz="2400" dirty="0">
                <a:solidFill>
                  <a:srgbClr val="1A202C"/>
                </a:solidFill>
                <a:latin typeface="system-ui"/>
              </a:rPr>
              <a:t> de banco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6CE158-C2A6-5914-4D7D-747C6FD0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603213"/>
            <a:ext cx="903957" cy="8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ank of America - Home | Facebook">
            <a:extLst>
              <a:ext uri="{FF2B5EF4-FFF2-40B4-BE49-F238E27FC236}">
                <a16:creationId xmlns:a16="http://schemas.microsoft.com/office/drawing/2014/main" id="{AA79A5D9-2A4C-B747-C13D-BE50FC3C0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6" b="22594"/>
          <a:stretch/>
        </p:blipFill>
        <p:spPr bwMode="auto">
          <a:xfrm>
            <a:off x="913216" y="4213725"/>
            <a:ext cx="1855652" cy="1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75CF3-5E44-649F-9090-786E693DCCBD}"/>
              </a:ext>
            </a:extLst>
          </p:cNvPr>
          <p:cNvSpPr txBox="1"/>
          <p:nvPr/>
        </p:nvSpPr>
        <p:spPr>
          <a:xfrm>
            <a:off x="5171779" y="3613560"/>
            <a:ext cx="298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R" sz="2400" dirty="0" err="1">
                <a:solidFill>
                  <a:srgbClr val="1A202C"/>
                </a:solidFill>
                <a:latin typeface="system-ui"/>
              </a:rPr>
              <a:t>Etherem</a:t>
            </a:r>
            <a:r>
              <a:rPr lang="es-CR" sz="2400" dirty="0">
                <a:solidFill>
                  <a:srgbClr val="1A202C"/>
                </a:solidFill>
                <a:latin typeface="system-ui"/>
              </a:rPr>
              <a:t> </a:t>
            </a:r>
            <a:r>
              <a:rPr lang="es-CR" sz="2400" dirty="0" err="1">
                <a:solidFill>
                  <a:srgbClr val="1A202C"/>
                </a:solidFill>
                <a:latin typeface="system-ui"/>
              </a:rPr>
              <a:t>Address</a:t>
            </a:r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r>
              <a:rPr lang="es-CR" sz="2400" dirty="0">
                <a:solidFill>
                  <a:srgbClr val="1A202C"/>
                </a:solidFill>
                <a:latin typeface="system-ui"/>
              </a:rPr>
              <a:t>Ethereum </a:t>
            </a:r>
            <a:r>
              <a:rPr lang="es-CR" sz="2400" dirty="0" err="1">
                <a:solidFill>
                  <a:srgbClr val="1A202C"/>
                </a:solidFill>
                <a:latin typeface="system-ui"/>
              </a:rPr>
              <a:t>Account</a:t>
            </a:r>
            <a:endParaRPr lang="es-CR" sz="2400" dirty="0">
              <a:solidFill>
                <a:srgbClr val="1A202C"/>
              </a:solidFill>
              <a:latin typeface="system-ui"/>
            </a:endParaRPr>
          </a:p>
          <a:p>
            <a:pPr algn="l"/>
            <a:r>
              <a:rPr lang="es-CR" sz="2400" dirty="0" err="1">
                <a:solidFill>
                  <a:srgbClr val="1A202C"/>
                </a:solidFill>
                <a:latin typeface="system-ui"/>
              </a:rPr>
              <a:t>Wallet</a:t>
            </a:r>
            <a:endParaRPr lang="en-US" sz="2400" dirty="0">
              <a:latin typeface="ui-monospace"/>
            </a:endParaRPr>
          </a:p>
        </p:txBody>
      </p:sp>
      <p:pic>
        <p:nvPicPr>
          <p:cNvPr id="8200" name="Picture 8" descr="Ethereum ETH Icon | Cryptocurrency Flat Iconset | Christopher Downer">
            <a:extLst>
              <a:ext uri="{FF2B5EF4-FFF2-40B4-BE49-F238E27FC236}">
                <a16:creationId xmlns:a16="http://schemas.microsoft.com/office/drawing/2014/main" id="{45502D2E-06A5-6CEB-4456-FABE716A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30" y="210343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895" y="17938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Wallets and Accounts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"/>
            <a:ext cx="51341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3044-2B10-AEA2-A893-2B3E30F085E3}"/>
              </a:ext>
            </a:extLst>
          </p:cNvPr>
          <p:cNvSpPr txBox="1"/>
          <p:nvPr/>
        </p:nvSpPr>
        <p:spPr>
          <a:xfrm>
            <a:off x="875109" y="1504951"/>
            <a:ext cx="621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¿Qué es una  “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cuenta</a:t>
            </a:r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”?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B3B3B66-3E65-BDC5-B3CC-C26D8848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0615" y="3913943"/>
            <a:ext cx="9810750" cy="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BE2F4-F000-4953-C010-3D07B83DAF70}"/>
              </a:ext>
            </a:extLst>
          </p:cNvPr>
          <p:cNvSpPr txBox="1"/>
          <p:nvPr/>
        </p:nvSpPr>
        <p:spPr>
          <a:xfrm>
            <a:off x="875109" y="2494030"/>
            <a:ext cx="62150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1. De una 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llave privada</a:t>
            </a:r>
            <a:endParaRPr lang="es-ES" i="0" dirty="0">
              <a:solidFill>
                <a:srgbClr val="1A202C"/>
              </a:solidFill>
              <a:effectLst/>
              <a:latin typeface="system-ui"/>
            </a:endParaRPr>
          </a:p>
          <a:p>
            <a:pPr algn="ctr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	0xfd162b6425fa7e0cac96f7edc72031bb705862fbe17fba6e2cf4e09731ac6057</a:t>
            </a:r>
          </a:p>
          <a:p>
            <a:pPr algn="l"/>
            <a:endParaRPr lang="es-ES" dirty="0">
              <a:solidFill>
                <a:srgbClr val="1A202C"/>
              </a:solidFill>
              <a:latin typeface="system-ui"/>
            </a:endParaRPr>
          </a:p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2. Se genera una dirección publica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 (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address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)</a:t>
            </a:r>
            <a:r>
              <a:rPr lang="es-ES" dirty="0">
                <a:solidFill>
                  <a:srgbClr val="1A202C"/>
                </a:solidFill>
                <a:latin typeface="system-ui"/>
              </a:rPr>
              <a:t> por ejemplo</a:t>
            </a:r>
            <a:endParaRPr lang="es-ES" i="0" dirty="0">
              <a:solidFill>
                <a:srgbClr val="1A202C"/>
              </a:solidFill>
              <a:effectLst/>
              <a:latin typeface="system-ui"/>
            </a:endParaRPr>
          </a:p>
          <a:p>
            <a:pPr algn="l"/>
            <a:endParaRPr lang="es-ES" b="1" dirty="0">
              <a:solidFill>
                <a:srgbClr val="1A202C"/>
              </a:solidFill>
              <a:latin typeface="system-ui"/>
            </a:endParaRP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0x07e07ee96616d8a9fc43c66142d99ff44e113407</a:t>
            </a:r>
          </a:p>
          <a:p>
            <a:pPr algn="l"/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3. </a:t>
            </a:r>
            <a:r>
              <a:rPr lang="en-US" i="0" dirty="0" err="1">
                <a:solidFill>
                  <a:srgbClr val="000000"/>
                </a:solidFill>
                <a:effectLst/>
                <a:latin typeface="-apple-system"/>
              </a:rPr>
              <a:t>Esta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 informacion es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guardada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una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billetera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</a:p>
        </p:txBody>
      </p:sp>
      <p:pic>
        <p:nvPicPr>
          <p:cNvPr id="4102" name="Picture 6" descr="Wallet - Free business and finance icons">
            <a:extLst>
              <a:ext uri="{FF2B5EF4-FFF2-40B4-BE49-F238E27FC236}">
                <a16:creationId xmlns:a16="http://schemas.microsoft.com/office/drawing/2014/main" id="{8D108CED-66B9-A9FB-0095-7951E39E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9" y="5691592"/>
            <a:ext cx="728870" cy="72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1F4C93-5B53-D487-F28E-F943D23D4822}"/>
              </a:ext>
            </a:extLst>
          </p:cNvPr>
          <p:cNvSpPr/>
          <p:nvPr/>
        </p:nvSpPr>
        <p:spPr>
          <a:xfrm>
            <a:off x="875109" y="2332383"/>
            <a:ext cx="6418110" cy="22793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7CD321-4ECB-65C9-BFE2-BF61F582836C}"/>
              </a:ext>
            </a:extLst>
          </p:cNvPr>
          <p:cNvSpPr/>
          <p:nvPr/>
        </p:nvSpPr>
        <p:spPr>
          <a:xfrm>
            <a:off x="1981078" y="5241000"/>
            <a:ext cx="4943978" cy="1542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79F87-EB52-4E82-8B59-3020C8D41BA3}"/>
              </a:ext>
            </a:extLst>
          </p:cNvPr>
          <p:cNvSpPr txBox="1"/>
          <p:nvPr/>
        </p:nvSpPr>
        <p:spPr>
          <a:xfrm>
            <a:off x="2556096" y="5575936"/>
            <a:ext cx="3793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Acc 1: (public address + private key)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Acc 2: (public address + private key)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Acc 3: (public address + private key)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5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895" y="17938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ENS, Lens,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"/>
            <a:ext cx="51341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3044-2B10-AEA2-A893-2B3E30F085E3}"/>
              </a:ext>
            </a:extLst>
          </p:cNvPr>
          <p:cNvSpPr txBox="1"/>
          <p:nvPr/>
        </p:nvSpPr>
        <p:spPr>
          <a:xfrm>
            <a:off x="875109" y="1504951"/>
            <a:ext cx="621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¿</a:t>
            </a:r>
            <a:r>
              <a:rPr lang="es-ES" dirty="0">
                <a:solidFill>
                  <a:srgbClr val="1A202C"/>
                </a:solidFill>
                <a:latin typeface="system-ui"/>
              </a:rPr>
              <a:t>Hay una manera mas “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user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friendly</a:t>
            </a:r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”?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B3B3B66-3E65-BDC5-B3CC-C26D8848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0615" y="3913943"/>
            <a:ext cx="9810750" cy="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BE2F4-F000-4953-C010-3D07B83DAF70}"/>
              </a:ext>
            </a:extLst>
          </p:cNvPr>
          <p:cNvSpPr txBox="1"/>
          <p:nvPr/>
        </p:nvSpPr>
        <p:spPr>
          <a:xfrm>
            <a:off x="875109" y="2494030"/>
            <a:ext cx="62150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1. De una dirección publica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 (</a:t>
            </a:r>
            <a:r>
              <a:rPr lang="es-ES" b="1" i="0" dirty="0" err="1">
                <a:solidFill>
                  <a:srgbClr val="1A202C"/>
                </a:solidFill>
                <a:effectLst/>
                <a:latin typeface="system-ui"/>
              </a:rPr>
              <a:t>address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)</a:t>
            </a:r>
            <a:r>
              <a:rPr lang="es-ES" dirty="0">
                <a:solidFill>
                  <a:srgbClr val="1A202C"/>
                </a:solidFill>
                <a:latin typeface="system-ui"/>
              </a:rPr>
              <a:t> por ejemplo</a:t>
            </a:r>
            <a:endParaRPr lang="es-ES" i="0" dirty="0">
              <a:solidFill>
                <a:srgbClr val="1A202C"/>
              </a:solidFill>
              <a:effectLst/>
              <a:latin typeface="system-ui"/>
            </a:endParaRPr>
          </a:p>
          <a:p>
            <a:pPr algn="l"/>
            <a:endParaRPr lang="es-ES" b="1" dirty="0">
              <a:solidFill>
                <a:srgbClr val="1A202C"/>
              </a:solidFill>
              <a:latin typeface="system-ui"/>
            </a:endParaRP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0x07e07ee96616d8a9fc43c66142d99ff44e113407</a:t>
            </a:r>
          </a:p>
          <a:p>
            <a:pPr algn="ctr"/>
            <a:endParaRPr lang="es-ES" dirty="0">
              <a:solidFill>
                <a:srgbClr val="1A202C"/>
              </a:solidFill>
              <a:latin typeface="system-ui"/>
            </a:endParaRPr>
          </a:p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2. </a:t>
            </a:r>
            <a:r>
              <a:rPr lang="es-ES" dirty="0">
                <a:solidFill>
                  <a:srgbClr val="1A202C"/>
                </a:solidFill>
                <a:latin typeface="system-ui"/>
              </a:rPr>
              <a:t>Hacia un ENS </a:t>
            </a:r>
            <a:r>
              <a:rPr lang="es-ES" dirty="0" err="1">
                <a:solidFill>
                  <a:srgbClr val="1A202C"/>
                </a:solidFill>
                <a:latin typeface="system-ui"/>
              </a:rPr>
              <a:t>address</a:t>
            </a:r>
            <a:endParaRPr lang="es-ES" dirty="0">
              <a:solidFill>
                <a:srgbClr val="1A202C"/>
              </a:solidFill>
              <a:latin typeface="system-ui"/>
            </a:endParaRPr>
          </a:p>
          <a:p>
            <a:pPr algn="ctr"/>
            <a:r>
              <a:rPr lang="es-ES" dirty="0">
                <a:solidFill>
                  <a:srgbClr val="1A202C"/>
                </a:solidFill>
                <a:latin typeface="system-ui"/>
              </a:rPr>
              <a:t>	</a:t>
            </a:r>
            <a:r>
              <a:rPr lang="es-ES" b="1" dirty="0" err="1">
                <a:solidFill>
                  <a:srgbClr val="1A202C"/>
                </a:solidFill>
                <a:latin typeface="system-ui"/>
              </a:rPr>
              <a:t>andyguzman.eth</a:t>
            </a:r>
            <a:endParaRPr lang="es-ES" b="1" dirty="0">
              <a:solidFill>
                <a:srgbClr val="1A202C"/>
              </a:solidFill>
              <a:latin typeface="system-ui"/>
            </a:endParaRPr>
          </a:p>
          <a:p>
            <a:pPr algn="ctr"/>
            <a:endParaRPr lang="es-ES" b="1" dirty="0">
              <a:solidFill>
                <a:srgbClr val="1A202C"/>
              </a:solidFill>
              <a:latin typeface="system-ui"/>
            </a:endParaRPr>
          </a:p>
          <a:p>
            <a:pPr algn="ctr"/>
            <a:endParaRPr lang="es-ES" b="1" dirty="0">
              <a:solidFill>
                <a:srgbClr val="1A202C"/>
              </a:solidFill>
              <a:latin typeface="system-ui"/>
            </a:endParaRPr>
          </a:p>
          <a:p>
            <a:pPr algn="ctr"/>
            <a:r>
              <a:rPr lang="es-ES" dirty="0">
                <a:solidFill>
                  <a:srgbClr val="1A202C"/>
                </a:solidFill>
                <a:latin typeface="system-ui"/>
              </a:rPr>
              <a:t>	</a:t>
            </a:r>
            <a:r>
              <a:rPr lang="es-ES" b="1" dirty="0" err="1">
                <a:solidFill>
                  <a:srgbClr val="1A202C"/>
                </a:solidFill>
                <a:latin typeface="system-ui"/>
              </a:rPr>
              <a:t>andyguzman.lens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, etc. </a:t>
            </a:r>
            <a:endParaRPr lang="en-US" b="1" dirty="0">
              <a:solidFill>
                <a:srgbClr val="000000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863E3-0A53-D72B-F31D-2B72EB60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505229"/>
            <a:ext cx="1212982" cy="67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82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8"/>
            <a:ext cx="6508460" cy="1325563"/>
          </a:xfrm>
        </p:spPr>
        <p:txBody>
          <a:bodyPr/>
          <a:lstStyle/>
          <a:p>
            <a:pPr algn="ctr"/>
            <a:r>
              <a:rPr lang="en-US" dirty="0"/>
              <a:t>Wallets and Transactions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"/>
            <a:ext cx="51341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3044-2B10-AEA2-A893-2B3E30F085E3}"/>
              </a:ext>
            </a:extLst>
          </p:cNvPr>
          <p:cNvSpPr txBox="1"/>
          <p:nvPr/>
        </p:nvSpPr>
        <p:spPr>
          <a:xfrm>
            <a:off x="1491393" y="1330326"/>
            <a:ext cx="621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Una billetera es una manera conveniente de aprobar transacciones e interacciones con la cadena de bloques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C76E8-AFBE-2364-961C-310531611FD3}"/>
              </a:ext>
            </a:extLst>
          </p:cNvPr>
          <p:cNvGrpSpPr/>
          <p:nvPr/>
        </p:nvGrpSpPr>
        <p:grpSpPr>
          <a:xfrm>
            <a:off x="137589" y="4473417"/>
            <a:ext cx="8262555" cy="1351722"/>
            <a:chOff x="-183116" y="3657600"/>
            <a:chExt cx="8262555" cy="1351722"/>
          </a:xfrm>
        </p:grpSpPr>
        <p:pic>
          <p:nvPicPr>
            <p:cNvPr id="5122" name="Picture 2" descr="Blockchain line icon. Blockchain records represented by blocks connected  with chain links. Vector Illustration Stock Vector | Adobe Stock">
              <a:extLst>
                <a:ext uri="{FF2B5EF4-FFF2-40B4-BE49-F238E27FC236}">
                  <a16:creationId xmlns:a16="http://schemas.microsoft.com/office/drawing/2014/main" id="{EDB393C8-D82A-6AE5-C9B6-8FC5414895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30" b="38203"/>
            <a:stretch/>
          </p:blipFill>
          <p:spPr bwMode="auto">
            <a:xfrm>
              <a:off x="3066909" y="3657600"/>
              <a:ext cx="5012530" cy="135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Blockchain line icon. Blockchain records represented by blocks connected  with chain links. Vector Illustration Stock Vector | Adobe Stock">
              <a:extLst>
                <a:ext uri="{FF2B5EF4-FFF2-40B4-BE49-F238E27FC236}">
                  <a16:creationId xmlns:a16="http://schemas.microsoft.com/office/drawing/2014/main" id="{992ED949-6064-A5F0-9B8C-A1A610986A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30" r="7667" b="38203"/>
            <a:stretch/>
          </p:blipFill>
          <p:spPr bwMode="auto">
            <a:xfrm>
              <a:off x="-183116" y="3657600"/>
              <a:ext cx="4628219" cy="135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87FB21F-9A1D-31ED-73D7-F750A8A58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25519" y="2296339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80B1E9-33AB-9574-E3DA-3EBACE57C327}"/>
              </a:ext>
            </a:extLst>
          </p:cNvPr>
          <p:cNvGrpSpPr/>
          <p:nvPr/>
        </p:nvGrpSpPr>
        <p:grpSpPr>
          <a:xfrm>
            <a:off x="381639" y="2162586"/>
            <a:ext cx="2536962" cy="1181906"/>
            <a:chOff x="329055" y="1866521"/>
            <a:chExt cx="2536962" cy="1181906"/>
          </a:xfrm>
        </p:grpSpPr>
        <p:pic>
          <p:nvPicPr>
            <p:cNvPr id="7" name="Picture 6" descr="Wallet - Free business and finance icons">
              <a:extLst>
                <a:ext uri="{FF2B5EF4-FFF2-40B4-BE49-F238E27FC236}">
                  <a16:creationId xmlns:a16="http://schemas.microsoft.com/office/drawing/2014/main" id="{17CE0DDD-21DF-355D-2049-BF3CA6E2F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101" y="1866521"/>
              <a:ext cx="728870" cy="728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49A77C-3141-5C0E-F5AF-DA16A1F4B47E}"/>
                </a:ext>
              </a:extLst>
            </p:cNvPr>
            <p:cNvSpPr txBox="1"/>
            <p:nvPr/>
          </p:nvSpPr>
          <p:spPr>
            <a:xfrm>
              <a:off x="329055" y="2679095"/>
              <a:ext cx="2536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000000"/>
                  </a:solidFill>
                  <a:effectLst/>
                  <a:latin typeface="-apple-system"/>
                </a:rPr>
                <a:t>0x07e07ee…....e113407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8BF68F-7958-15EC-749F-7F77D9FACEF9}"/>
              </a:ext>
            </a:extLst>
          </p:cNvPr>
          <p:cNvGrpSpPr/>
          <p:nvPr/>
        </p:nvGrpSpPr>
        <p:grpSpPr>
          <a:xfrm>
            <a:off x="5353050" y="2169280"/>
            <a:ext cx="2501321" cy="1168519"/>
            <a:chOff x="5353050" y="1839139"/>
            <a:chExt cx="2501321" cy="1168519"/>
          </a:xfrm>
        </p:grpSpPr>
        <p:pic>
          <p:nvPicPr>
            <p:cNvPr id="12" name="Graphic 11" descr="Wallet outline">
              <a:extLst>
                <a:ext uri="{FF2B5EF4-FFF2-40B4-BE49-F238E27FC236}">
                  <a16:creationId xmlns:a16="http://schemas.microsoft.com/office/drawing/2014/main" id="{C1951AC1-BA56-24C0-179F-78462B8D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6510" y="1839139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4A9CE4-F7C7-370B-B898-8E4717F9A1D5}"/>
                </a:ext>
              </a:extLst>
            </p:cNvPr>
            <p:cNvSpPr txBox="1"/>
            <p:nvPr/>
          </p:nvSpPr>
          <p:spPr>
            <a:xfrm>
              <a:off x="5353050" y="2638326"/>
              <a:ext cx="25013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000000"/>
                  </a:solidFill>
                  <a:effectLst/>
                  <a:latin typeface="-apple-system"/>
                </a:rPr>
                <a:t>0xbf8901c ….... 8d5a3d8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576335-1DD4-64D6-0FF7-F9148EA745A8}"/>
              </a:ext>
            </a:extLst>
          </p:cNvPr>
          <p:cNvSpPr txBox="1"/>
          <p:nvPr/>
        </p:nvSpPr>
        <p:spPr>
          <a:xfrm>
            <a:off x="3406764" y="3210739"/>
            <a:ext cx="1432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i="0" dirty="0">
                <a:solidFill>
                  <a:srgbClr val="1A202C"/>
                </a:solidFill>
                <a:effectLst/>
                <a:latin typeface="system-ui"/>
                <a:sym typeface="Wingdings" panose="05000000000000000000" pitchFamily="2" charset="2"/>
              </a:rPr>
              <a:t> </a:t>
            </a:r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1 ETH</a:t>
            </a:r>
          </a:p>
        </p:txBody>
      </p:sp>
    </p:spTree>
    <p:extLst>
      <p:ext uri="{BB962C8B-B14F-4D97-AF65-F5344CB8AC3E}">
        <p14:creationId xmlns:p14="http://schemas.microsoft.com/office/powerpoint/2010/main" val="125081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894" y="179388"/>
            <a:ext cx="6215061" cy="1325563"/>
          </a:xfrm>
        </p:spPr>
        <p:txBody>
          <a:bodyPr/>
          <a:lstStyle/>
          <a:p>
            <a:pPr algn="ctr"/>
            <a:r>
              <a:rPr lang="en-US" dirty="0"/>
              <a:t>Wallets and Seed Phrases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"/>
            <a:ext cx="51341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B3B3B66-3E65-BDC5-B3CC-C26D8848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0615" y="3913943"/>
            <a:ext cx="9810750" cy="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BE2F4-F000-4953-C010-3D07B83DAF70}"/>
              </a:ext>
            </a:extLst>
          </p:cNvPr>
          <p:cNvSpPr txBox="1"/>
          <p:nvPr/>
        </p:nvSpPr>
        <p:spPr>
          <a:xfrm>
            <a:off x="976633" y="1845848"/>
            <a:ext cx="62150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dirty="0">
                <a:solidFill>
                  <a:srgbClr val="1A202C"/>
                </a:solidFill>
                <a:latin typeface="system-ui"/>
              </a:rPr>
              <a:t>Una </a:t>
            </a:r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llave privada </a:t>
            </a:r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es muy difícil de memorizar:</a:t>
            </a:r>
          </a:p>
          <a:p>
            <a:pPr algn="l"/>
            <a:endParaRPr lang="es-ES" i="0" dirty="0">
              <a:solidFill>
                <a:srgbClr val="1A202C"/>
              </a:solidFill>
              <a:effectLst/>
              <a:latin typeface="system-ui"/>
            </a:endParaRPr>
          </a:p>
          <a:p>
            <a:pPr algn="ctr"/>
            <a:r>
              <a:rPr lang="es-ES" i="0" dirty="0">
                <a:solidFill>
                  <a:srgbClr val="1A202C"/>
                </a:solidFill>
                <a:effectLst/>
                <a:latin typeface="system-ui"/>
              </a:rPr>
              <a:t>0xfd162b6425fa7e0cac96f7edc72031bb705862fbe17fba6e2cf4e09731ac6057</a:t>
            </a:r>
          </a:p>
          <a:p>
            <a:pPr algn="l"/>
            <a:endParaRPr lang="es-ES" dirty="0">
              <a:solidFill>
                <a:srgbClr val="1A202C"/>
              </a:solidFill>
              <a:latin typeface="system-ui"/>
            </a:endParaRPr>
          </a:p>
          <a:p>
            <a:pPr algn="l"/>
            <a:r>
              <a:rPr lang="es-ES" dirty="0">
                <a:solidFill>
                  <a:srgbClr val="1A202C"/>
                </a:solidFill>
                <a:latin typeface="system-ui"/>
              </a:rPr>
              <a:t>Pero una 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frase semilla (</a:t>
            </a:r>
            <a:r>
              <a:rPr lang="es-ES" b="1" dirty="0" err="1">
                <a:solidFill>
                  <a:srgbClr val="1A202C"/>
                </a:solidFill>
                <a:latin typeface="system-ui"/>
              </a:rPr>
              <a:t>seed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 </a:t>
            </a:r>
            <a:r>
              <a:rPr lang="es-ES" b="1" dirty="0" err="1">
                <a:solidFill>
                  <a:srgbClr val="1A202C"/>
                </a:solidFill>
                <a:latin typeface="system-ui"/>
              </a:rPr>
              <a:t>phrase</a:t>
            </a:r>
            <a:r>
              <a:rPr lang="es-ES" b="1" dirty="0">
                <a:solidFill>
                  <a:srgbClr val="1A202C"/>
                </a:solidFill>
                <a:latin typeface="system-ui"/>
              </a:rPr>
              <a:t>) </a:t>
            </a:r>
            <a:r>
              <a:rPr lang="es-ES" dirty="0">
                <a:solidFill>
                  <a:srgbClr val="1A202C"/>
                </a:solidFill>
                <a:latin typeface="system-ui"/>
              </a:rPr>
              <a:t>es mas fácil de memorizar:</a:t>
            </a:r>
          </a:p>
          <a:p>
            <a:pPr algn="l"/>
            <a:endParaRPr lang="es-ES" b="1" i="0" dirty="0">
              <a:solidFill>
                <a:srgbClr val="1A202C"/>
              </a:solidFill>
              <a:effectLst/>
              <a:latin typeface="system-ui"/>
            </a:endParaRPr>
          </a:p>
          <a:p>
            <a:pPr algn="ctr"/>
            <a:r>
              <a:rPr lang="en-US" i="1" dirty="0">
                <a:latin typeface="ui-monospace"/>
              </a:rPr>
              <a:t>a</a:t>
            </a:r>
            <a:r>
              <a:rPr lang="en-US" i="1" dirty="0">
                <a:effectLst/>
                <a:latin typeface="ui-monospace"/>
              </a:rPr>
              <a:t>chieve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secret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welcome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wasp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motor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drama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property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dismiss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sauce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tuition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jungle</a:t>
            </a:r>
            <a:r>
              <a:rPr lang="es-ES" i="1" dirty="0">
                <a:latin typeface="system-ui"/>
              </a:rPr>
              <a:t> </a:t>
            </a:r>
            <a:r>
              <a:rPr lang="en-US" i="1" dirty="0">
                <a:effectLst/>
                <a:latin typeface="ui-monospace"/>
              </a:rPr>
              <a:t>hope</a:t>
            </a:r>
          </a:p>
          <a:p>
            <a:pPr algn="ctr"/>
            <a:endParaRPr lang="en-US" i="1" dirty="0">
              <a:latin typeface="ui-monospace"/>
            </a:endParaRPr>
          </a:p>
          <a:p>
            <a:pPr algn="ctr"/>
            <a:endParaRPr lang="en-US" i="1" dirty="0">
              <a:effectLst/>
              <a:latin typeface="ui-monospace"/>
            </a:endParaRPr>
          </a:p>
          <a:p>
            <a:pPr algn="ctr"/>
            <a:endParaRPr lang="es-ES" i="1" dirty="0">
              <a:latin typeface="system-ui"/>
            </a:endParaRPr>
          </a:p>
          <a:p>
            <a:pPr algn="ctr"/>
            <a:r>
              <a:rPr lang="es-ES" i="1" dirty="0">
                <a:latin typeface="system-ui"/>
              </a:rPr>
              <a:t>12, 16 o 24 palabras según el estándar</a:t>
            </a:r>
          </a:p>
          <a:p>
            <a:pPr algn="ctr"/>
            <a:r>
              <a:rPr lang="es-ES" i="1" dirty="0">
                <a:latin typeface="system-ui"/>
              </a:rPr>
              <a:t>*También en español y otros idiomas</a:t>
            </a:r>
            <a:endParaRPr lang="en-US" i="1" dirty="0">
              <a:latin typeface="ui-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16297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Types of Wallets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292" y="-20326"/>
            <a:ext cx="2214099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E35280-AD57-A40F-B14A-2B24EA3689CA}"/>
              </a:ext>
            </a:extLst>
          </p:cNvPr>
          <p:cNvSpPr txBox="1"/>
          <p:nvPr/>
        </p:nvSpPr>
        <p:spPr>
          <a:xfrm>
            <a:off x="2080817" y="2319814"/>
            <a:ext cx="83850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💿 Las billeteras físicas de hardware son dispositivos que le permiten mantener sus criptomonedas fuera de línea – muy seguras.</a:t>
            </a:r>
          </a:p>
          <a:p>
            <a:endParaRPr lang="es-ES" dirty="0"/>
          </a:p>
          <a:p>
            <a:r>
              <a:rPr lang="es-ES" dirty="0"/>
              <a:t>📱Aplicaciones móviles que hacen que sus fondos sean accesibles desde cualquier lugar</a:t>
            </a:r>
          </a:p>
          <a:p>
            <a:endParaRPr lang="es-ES" dirty="0"/>
          </a:p>
          <a:p>
            <a:r>
              <a:rPr lang="es-ES" dirty="0"/>
              <a:t>🌐 Las billeteras de navegador son aplicaciones web que le permiten interactuar con su cuenta directamente desde el navegador.</a:t>
            </a:r>
          </a:p>
          <a:p>
            <a:endParaRPr lang="es-ES" dirty="0"/>
          </a:p>
          <a:p>
            <a:r>
              <a:rPr lang="es-ES" dirty="0"/>
              <a:t>🌐 Las extensiones de billeteras de navegador son extensiones que usted descarga que le permiten interactuar con su cuenta y aplicaciones a través del navegador.</a:t>
            </a:r>
          </a:p>
          <a:p>
            <a:endParaRPr lang="es-ES" dirty="0"/>
          </a:p>
          <a:p>
            <a:r>
              <a:rPr lang="es-ES" dirty="0"/>
              <a:t>🖥️ Aplicaciones de escritorio en caso de que prefiera gestionar sus fondos desde Windows, MacOS o Linux</a:t>
            </a:r>
            <a:endParaRPr lang="en-US" dirty="0"/>
          </a:p>
        </p:txBody>
      </p:sp>
      <p:pic>
        <p:nvPicPr>
          <p:cNvPr id="20" name="Picture 2" descr="Kraken Security Labs Identifies Supply Chain Attacks Against Ledger Nano X  Wallets - Kraken Blog">
            <a:extLst>
              <a:ext uri="{FF2B5EF4-FFF2-40B4-BE49-F238E27FC236}">
                <a16:creationId xmlns:a16="http://schemas.microsoft.com/office/drawing/2014/main" id="{C543E486-C031-368D-46F8-5955542CE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83" y="2122923"/>
            <a:ext cx="1098960" cy="9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MetaMask Icon - Download in Flat Style">
            <a:extLst>
              <a:ext uri="{FF2B5EF4-FFF2-40B4-BE49-F238E27FC236}">
                <a16:creationId xmlns:a16="http://schemas.microsoft.com/office/drawing/2014/main" id="{AC06D249-9725-728E-B0E2-FBA626C6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0" y="4571360"/>
            <a:ext cx="974675" cy="9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rave Logo PNG Vector (SVG) Free Download">
            <a:extLst>
              <a:ext uri="{FF2B5EF4-FFF2-40B4-BE49-F238E27FC236}">
                <a16:creationId xmlns:a16="http://schemas.microsoft.com/office/drawing/2014/main" id="{9D6587FC-5B37-0512-FE55-A5F1FA39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283" y="3522266"/>
            <a:ext cx="1098961" cy="12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xodus Crypto Wallet NZ - Fees, Android, IOS, Desktop - Glimp">
            <a:extLst>
              <a:ext uri="{FF2B5EF4-FFF2-40B4-BE49-F238E27FC236}">
                <a16:creationId xmlns:a16="http://schemas.microsoft.com/office/drawing/2014/main" id="{20910603-C644-8B36-66D9-E8BED5C51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40" y="5463209"/>
            <a:ext cx="1017104" cy="101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Argent () - All information about Argent ICO (Token Sale) - ICO Drops">
            <a:extLst>
              <a:ext uri="{FF2B5EF4-FFF2-40B4-BE49-F238E27FC236}">
                <a16:creationId xmlns:a16="http://schemas.microsoft.com/office/drawing/2014/main" id="{66C190FC-B1D7-5CEA-B17B-78AAFA752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21976" r="20246" b="22781"/>
          <a:stretch/>
        </p:blipFill>
        <p:spPr bwMode="auto">
          <a:xfrm>
            <a:off x="634010" y="2937187"/>
            <a:ext cx="1296572" cy="119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2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2171</Words>
  <Application>Microsoft Office PowerPoint</Application>
  <PresentationFormat>Widescreen</PresentationFormat>
  <Paragraphs>354</Paragraphs>
  <Slides>30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Graphik Meetup</vt:lpstr>
      <vt:lpstr>Helvetica Neue</vt:lpstr>
      <vt:lpstr>inherit</vt:lpstr>
      <vt:lpstr>sohne</vt:lpstr>
      <vt:lpstr>system-ui</vt:lpstr>
      <vt:lpstr>ui-monospace</vt:lpstr>
      <vt:lpstr>Office Theme</vt:lpstr>
      <vt:lpstr>Wallets y Tokens Andy Guzman, PSE</vt:lpstr>
      <vt:lpstr>Wallets</vt:lpstr>
      <vt:lpstr>Wallets</vt:lpstr>
      <vt:lpstr>Wallets Analogy</vt:lpstr>
      <vt:lpstr>Wallets and Accounts</vt:lpstr>
      <vt:lpstr>ENS, Lens, etc</vt:lpstr>
      <vt:lpstr>Wallets and Transactions</vt:lpstr>
      <vt:lpstr>Wallets and Seed Phrases</vt:lpstr>
      <vt:lpstr>Types of Wallets</vt:lpstr>
      <vt:lpstr>Types of Wallets</vt:lpstr>
      <vt:lpstr>Types of Wallets</vt:lpstr>
      <vt:lpstr>Types of Wallets</vt:lpstr>
      <vt:lpstr>Types of Wallets</vt:lpstr>
      <vt:lpstr>Types of Wallets</vt:lpstr>
      <vt:lpstr>Types of Wallets</vt:lpstr>
      <vt:lpstr>Hardware Wallets Cold Wallet</vt:lpstr>
      <vt:lpstr>Less Conventional Cold Wallet</vt:lpstr>
      <vt:lpstr>Self-Custodian Wallets Hot Wallets</vt:lpstr>
      <vt:lpstr>Exchange Wallets Hot Wallets</vt:lpstr>
      <vt:lpstr>PowerPoint Presentation</vt:lpstr>
      <vt:lpstr>In Costa Rica Hot Wallets</vt:lpstr>
      <vt:lpstr>PowerPoint Presentation</vt:lpstr>
      <vt:lpstr>PowerPoint Presentation</vt:lpstr>
      <vt:lpstr>PowerPoint Presentation</vt:lpstr>
      <vt:lpstr>Quiz - Wallets</vt:lpstr>
      <vt:lpstr>Quiz - Wallets</vt:lpstr>
      <vt:lpstr>Quiz - Wallets</vt:lpstr>
      <vt:lpstr>Quiz - Wallets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Ethereum, Tokens y </dc:title>
  <dc:creator>Andres Guzman Toledo</dc:creator>
  <cp:lastModifiedBy>Andres Guzman Toledo</cp:lastModifiedBy>
  <cp:revision>1</cp:revision>
  <dcterms:created xsi:type="dcterms:W3CDTF">2022-11-23T00:13:32Z</dcterms:created>
  <dcterms:modified xsi:type="dcterms:W3CDTF">2022-12-04T20:33:40Z</dcterms:modified>
</cp:coreProperties>
</file>